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70" r:id="rId7"/>
    <p:sldId id="266" r:id="rId8"/>
    <p:sldId id="269" r:id="rId9"/>
    <p:sldId id="267" r:id="rId10"/>
    <p:sldId id="271" r:id="rId11"/>
    <p:sldId id="268" r:id="rId12"/>
    <p:sldId id="272" r:id="rId13"/>
    <p:sldId id="273" r:id="rId14"/>
    <p:sldId id="274" r:id="rId15"/>
    <p:sldId id="275" r:id="rId16"/>
    <p:sldId id="276" r:id="rId17"/>
    <p:sldId id="260" r:id="rId18"/>
    <p:sldId id="264" r:id="rId19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Bahnschrift Light" panose="020B0502040204020203" pitchFamily="34" charset="0"/>
      <p:regular r:id="rId26"/>
    </p:embeddedFont>
    <p:embeddedFont>
      <p:font typeface="Bahnschrift SemiBold" panose="020B0502040204020203" pitchFamily="34" charset="0"/>
      <p:bold r:id="rId27"/>
    </p:embeddedFont>
    <p:embeddedFont>
      <p:font typeface="DOCKER ONE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40F"/>
    <a:srgbClr val="F8F8F8"/>
    <a:srgbClr val="16A085"/>
    <a:srgbClr val="47C9AF"/>
    <a:srgbClr val="F39C12"/>
    <a:srgbClr val="F39C0F"/>
    <a:srgbClr val="0187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348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6D6D8-74FA-43EE-9476-76F668A77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738C6-D5D8-4193-B16C-259D275CA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647BD-9CEA-409C-AE88-5BD6D6AE0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4E94F-A2DC-4247-83A7-787B9988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92692-7161-48B7-8FCB-62072565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6789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1321A-8290-4188-9E4F-9464524C5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8AA2C-A807-438E-8680-1D7845E8A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DCFD9-FF93-40F8-94F3-9F7EBD421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E3C01-A208-4936-8843-0C30029E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BCCAF-503A-42AE-B79F-80BAFE7C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3393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38576B-CC53-4EB7-86B9-C7A676BBE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CC99D-A736-4902-8624-0A7B3EE9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8BE53-034E-4F16-BD50-65354814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0E16-A995-4545-AAB9-6F0BEEED9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E43EC-2C98-42CD-B63C-01C0168E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119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8BF5-06A3-4985-973F-99763430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400CA-7433-40F5-8B64-750102EB8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994D1-4138-4313-AA5A-14A00B5D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2035B-A140-4B9D-85B2-0623AE98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242B1-4BAA-4CB9-9883-0A4657CB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786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C50F-138E-4675-B9BA-C3AE77191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3B080-CBD8-4B80-B700-E909F99F9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93855-6FB5-42BC-B79D-770F66C24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BC7C4-7E3E-4AED-8B06-E64BB422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FE2B9-50DB-4B9E-8E6E-0075754D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9393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163-3FEF-4327-B241-20345B732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8F974-BB1C-472A-AA64-DAB53373A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08790-B932-4590-8B2E-0507654EF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F7389-BD2E-4B55-A4CC-4D2B9FA80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68B7F-F7A8-43E9-AC9D-B4DBC2A39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4BE42-9558-49D9-AB89-B3C1AADA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207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FDCAD-EAF8-4FCB-B0CC-B101F0E3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59464-457E-47EF-AD54-51AC4C216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95E33-E122-4C41-85EB-3EF06CF66F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166C2-0DC3-489C-83F0-6888BDA61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39A4B-F5BB-4120-837C-123A5D6ED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80DD9D-D61B-426D-8195-61BFBFF0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A8D906-66FA-4D3C-8BDA-A6D2FB9C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98514-B816-42D4-982A-CA37FA20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357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0D16-A9DE-4108-9805-CB1FF4DAB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0503DE-C59E-46B6-A7E5-79CA23608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024F07-9C72-4245-B47C-0883AA82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DE148-78B0-43F9-8BD0-44F85B7B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2857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6BB5CE-626A-4A8D-A596-25E79F0A5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BF945-653F-40B3-81CF-D28B871C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1B081-2A67-47FC-802E-B2852744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7789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385CF-A6B9-446B-9500-8E45651C0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178E5-43A1-4C42-99FA-DC1DFC0F6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F9BE8-B8A8-4516-9401-6C0691E54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61C99-1482-4881-A00C-056420A86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534F1-D1F7-47A0-A33A-BC7C179F5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21046-7589-443C-87E8-C7021DE47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815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E9C2-F0C6-49DA-B1CC-8784C564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82C9A8-E029-46AB-94E4-40ECDBE90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3ABF9-E8B8-4346-A488-0922AB310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86D3A-5F43-4080-9CDD-D6E97E610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F142D-06D4-4F62-B8DE-366460221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187273-9A9F-4597-8987-AB910A60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924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38CFA7-1A07-4E10-82D5-47AC9E90D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03F2F-BDD6-4643-B2E7-2725B498E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724FB-A302-4439-8377-F519A2C22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059F7-5595-4ACA-946B-365871891FA2}" type="datetimeFigureOut">
              <a:rPr lang="en-ID" smtClean="0"/>
              <a:t>27/03/2018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0B8CE-60B4-4C82-8067-BF939926A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C75D4-4CEF-4F31-8DFD-8A6DF013E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B2A0C-1562-492A-B5C8-F882BBE102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560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2D7C8A-2411-46E9-B9A1-471B1C033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519"/>
            <a:ext cx="6769055" cy="4517326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4BBEF342-9CF4-417E-995B-F456359AD863}"/>
              </a:ext>
            </a:extLst>
          </p:cNvPr>
          <p:cNvSpPr txBox="1">
            <a:spLocks/>
          </p:cNvSpPr>
          <p:nvPr/>
        </p:nvSpPr>
        <p:spPr>
          <a:xfrm>
            <a:off x="2131523" y="1339441"/>
            <a:ext cx="4134323" cy="196245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D" sz="13800" dirty="0">
                <a:solidFill>
                  <a:srgbClr val="F1C40F"/>
                </a:solidFill>
                <a:latin typeface="Bahnschrift SemiBold" panose="020B0502040204020203" pitchFamily="34" charset="0"/>
              </a:rPr>
              <a:t>LAY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5939239A-46F0-44BA-B292-CC88154628D0}"/>
              </a:ext>
            </a:extLst>
          </p:cNvPr>
          <p:cNvSpPr txBox="1">
            <a:spLocks/>
          </p:cNvSpPr>
          <p:nvPr/>
        </p:nvSpPr>
        <p:spPr>
          <a:xfrm>
            <a:off x="2205742" y="2897896"/>
            <a:ext cx="4134323" cy="196245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D" sz="13800" dirty="0">
                <a:solidFill>
                  <a:srgbClr val="F1C40F"/>
                </a:solidFill>
                <a:latin typeface="Bahnschrift SemiBold" panose="020B0502040204020203" pitchFamily="34" charset="0"/>
              </a:rPr>
              <a:t>OUT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37F483-832E-4C19-AADB-31B65821F51A}"/>
              </a:ext>
            </a:extLst>
          </p:cNvPr>
          <p:cNvGrpSpPr/>
          <p:nvPr/>
        </p:nvGrpSpPr>
        <p:grpSpPr>
          <a:xfrm>
            <a:off x="6634683" y="1133964"/>
            <a:ext cx="3898629" cy="4741107"/>
            <a:chOff x="6634683" y="1133964"/>
            <a:chExt cx="3898629" cy="47411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386117-2625-48B4-B7D8-D99C88FF2E36}"/>
                </a:ext>
              </a:extLst>
            </p:cNvPr>
            <p:cNvSpPr/>
            <p:nvPr/>
          </p:nvSpPr>
          <p:spPr>
            <a:xfrm>
              <a:off x="6674176" y="1248518"/>
              <a:ext cx="3742443" cy="4517326"/>
            </a:xfrm>
            <a:prstGeom prst="rect">
              <a:avLst/>
            </a:prstGeom>
            <a:solidFill>
              <a:srgbClr val="16A0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rgbClr val="FFFF00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CBF9B1-6C6E-46C6-9BEF-E041925BFF88}"/>
                </a:ext>
              </a:extLst>
            </p:cNvPr>
            <p:cNvSpPr/>
            <p:nvPr/>
          </p:nvSpPr>
          <p:spPr>
            <a:xfrm>
              <a:off x="6674176" y="2482110"/>
              <a:ext cx="3859136" cy="2254040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9605E3-86F3-4253-BF53-47C0C24AF420}"/>
                </a:ext>
              </a:extLst>
            </p:cNvPr>
            <p:cNvSpPr/>
            <p:nvPr/>
          </p:nvSpPr>
          <p:spPr>
            <a:xfrm>
              <a:off x="9266550" y="4864231"/>
              <a:ext cx="1266762" cy="1010840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AA9414-6E54-4287-8C11-B3578CFBBDBE}"/>
                </a:ext>
              </a:extLst>
            </p:cNvPr>
            <p:cNvCxnSpPr>
              <a:cxnSpLocks/>
            </p:cNvCxnSpPr>
            <p:nvPr/>
          </p:nvCxnSpPr>
          <p:spPr>
            <a:xfrm>
              <a:off x="9266550" y="4864231"/>
              <a:ext cx="1266762" cy="1010840"/>
            </a:xfrm>
            <a:prstGeom prst="line">
              <a:avLst/>
            </a:prstGeom>
            <a:ln w="76200">
              <a:solidFill>
                <a:srgbClr val="F1C4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239FF6-15ED-41CD-BDBF-725353B6298A}"/>
                </a:ext>
              </a:extLst>
            </p:cNvPr>
            <p:cNvSpPr/>
            <p:nvPr/>
          </p:nvSpPr>
          <p:spPr>
            <a:xfrm>
              <a:off x="9266550" y="1133964"/>
              <a:ext cx="1266762" cy="1221385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8673DD1-8E02-4F8D-8704-1D85EC0DEC8F}"/>
                </a:ext>
              </a:extLst>
            </p:cNvPr>
            <p:cNvSpPr/>
            <p:nvPr/>
          </p:nvSpPr>
          <p:spPr>
            <a:xfrm>
              <a:off x="6674176" y="1159727"/>
              <a:ext cx="1266762" cy="216586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79E23DE-3E3C-400E-A917-AC596785C54B}"/>
                </a:ext>
              </a:extLst>
            </p:cNvPr>
            <p:cNvCxnSpPr>
              <a:cxnSpLocks/>
            </p:cNvCxnSpPr>
            <p:nvPr/>
          </p:nvCxnSpPr>
          <p:spPr>
            <a:xfrm>
              <a:off x="6636468" y="1554937"/>
              <a:ext cx="1929568" cy="0"/>
            </a:xfrm>
            <a:prstGeom prst="line">
              <a:avLst/>
            </a:prstGeom>
            <a:ln w="76200">
              <a:solidFill>
                <a:srgbClr val="F1C4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9117705-7A93-4DC8-87F2-9E49C927C003}"/>
                </a:ext>
              </a:extLst>
            </p:cNvPr>
            <p:cNvCxnSpPr>
              <a:cxnSpLocks/>
            </p:cNvCxnSpPr>
            <p:nvPr/>
          </p:nvCxnSpPr>
          <p:spPr>
            <a:xfrm>
              <a:off x="6634683" y="1744656"/>
              <a:ext cx="2358488" cy="0"/>
            </a:xfrm>
            <a:prstGeom prst="line">
              <a:avLst/>
            </a:prstGeom>
            <a:ln w="76200">
              <a:solidFill>
                <a:srgbClr val="F1C4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A8DAEC-E17C-415A-AE4F-C1C3AF38B9FA}"/>
                </a:ext>
              </a:extLst>
            </p:cNvPr>
            <p:cNvCxnSpPr>
              <a:cxnSpLocks/>
            </p:cNvCxnSpPr>
            <p:nvPr/>
          </p:nvCxnSpPr>
          <p:spPr>
            <a:xfrm>
              <a:off x="6636468" y="1952434"/>
              <a:ext cx="1555425" cy="0"/>
            </a:xfrm>
            <a:prstGeom prst="line">
              <a:avLst/>
            </a:prstGeom>
            <a:ln w="76200">
              <a:solidFill>
                <a:srgbClr val="F1C4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88B6CCB-A825-410D-ACE9-220470BC6BD8}"/>
                </a:ext>
              </a:extLst>
            </p:cNvPr>
            <p:cNvSpPr/>
            <p:nvPr/>
          </p:nvSpPr>
          <p:spPr>
            <a:xfrm>
              <a:off x="6674175" y="2133652"/>
              <a:ext cx="2177593" cy="187018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E339D8C-6433-4C87-9AE9-61557F450A98}"/>
                </a:ext>
              </a:extLst>
            </p:cNvPr>
            <p:cNvSpPr/>
            <p:nvPr/>
          </p:nvSpPr>
          <p:spPr>
            <a:xfrm>
              <a:off x="6674175" y="4864231"/>
              <a:ext cx="2458791" cy="1010840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20AA05-2C75-4C2B-8614-5E399FBCA2E1}"/>
                </a:ext>
              </a:extLst>
            </p:cNvPr>
            <p:cNvSpPr/>
            <p:nvPr/>
          </p:nvSpPr>
          <p:spPr>
            <a:xfrm>
              <a:off x="6823347" y="5596460"/>
              <a:ext cx="1064618" cy="128119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CEB165-710F-439C-88F6-A9A0050F5E2B}"/>
                </a:ext>
              </a:extLst>
            </p:cNvPr>
            <p:cNvSpPr/>
            <p:nvPr/>
          </p:nvSpPr>
          <p:spPr>
            <a:xfrm>
              <a:off x="6825617" y="5321917"/>
              <a:ext cx="1064618" cy="128119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8BE193-D4DD-4145-B510-5582358BDC37}"/>
                </a:ext>
              </a:extLst>
            </p:cNvPr>
            <p:cNvSpPr/>
            <p:nvPr/>
          </p:nvSpPr>
          <p:spPr>
            <a:xfrm>
              <a:off x="6823347" y="5038442"/>
              <a:ext cx="1064618" cy="128119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4E3D618-FE29-4B29-955C-0570AFC61D7B}"/>
                </a:ext>
              </a:extLst>
            </p:cNvPr>
            <p:cNvCxnSpPr>
              <a:cxnSpLocks/>
            </p:cNvCxnSpPr>
            <p:nvPr/>
          </p:nvCxnSpPr>
          <p:spPr>
            <a:xfrm>
              <a:off x="8410279" y="4525951"/>
              <a:ext cx="1929568" cy="0"/>
            </a:xfrm>
            <a:prstGeom prst="line">
              <a:avLst/>
            </a:prstGeom>
            <a:ln w="76200">
              <a:solidFill>
                <a:srgbClr val="F1C40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2A9CFD4-6EC0-43D7-9B45-685198FE995F}"/>
                </a:ext>
              </a:extLst>
            </p:cNvPr>
            <p:cNvSpPr/>
            <p:nvPr/>
          </p:nvSpPr>
          <p:spPr>
            <a:xfrm>
              <a:off x="8537754" y="5321917"/>
              <a:ext cx="426527" cy="399293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4421379-5706-4799-983D-78BBCD952292}"/>
                </a:ext>
              </a:extLst>
            </p:cNvPr>
            <p:cNvSpPr/>
            <p:nvPr/>
          </p:nvSpPr>
          <p:spPr>
            <a:xfrm>
              <a:off x="6823347" y="2642417"/>
              <a:ext cx="292231" cy="292226"/>
            </a:xfrm>
            <a:prstGeom prst="ellipse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D3241BB-38A7-4C3A-8847-870F64766C6A}"/>
                </a:ext>
              </a:extLst>
            </p:cNvPr>
            <p:cNvSpPr/>
            <p:nvPr/>
          </p:nvSpPr>
          <p:spPr>
            <a:xfrm>
              <a:off x="7234773" y="2642417"/>
              <a:ext cx="292231" cy="292226"/>
            </a:xfrm>
            <a:prstGeom prst="ellipse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B06272A-FA3B-4BFE-B103-B937DD27455D}"/>
                </a:ext>
              </a:extLst>
            </p:cNvPr>
            <p:cNvGrpSpPr/>
            <p:nvPr/>
          </p:nvGrpSpPr>
          <p:grpSpPr>
            <a:xfrm>
              <a:off x="10092862" y="2574089"/>
              <a:ext cx="361465" cy="360554"/>
              <a:chOff x="9899931" y="2670128"/>
              <a:chExt cx="361465" cy="36055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E15A8F6-25A6-4886-B203-CE915C09F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9931" y="2844809"/>
                <a:ext cx="361465" cy="3259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2B959EA-B46F-44B5-B611-CE5D2E555E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75002" y="2670128"/>
                <a:ext cx="5661" cy="360554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3048704-B5A1-4D03-8A2E-00E01A3773E4}"/>
                </a:ext>
              </a:extLst>
            </p:cNvPr>
            <p:cNvGrpSpPr/>
            <p:nvPr/>
          </p:nvGrpSpPr>
          <p:grpSpPr>
            <a:xfrm>
              <a:off x="9375063" y="1952433"/>
              <a:ext cx="271857" cy="271857"/>
              <a:chOff x="9375063" y="1952433"/>
              <a:chExt cx="271857" cy="271857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FD875DD-99E1-4695-BAC5-5F022861A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5063" y="2196445"/>
                <a:ext cx="271857" cy="0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5E594FB-31B4-4FF7-8A41-13436AE30A2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58655" y="2088362"/>
                <a:ext cx="271857" cy="0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F056267-2611-4427-A76A-D416F8AB473C}"/>
                </a:ext>
              </a:extLst>
            </p:cNvPr>
            <p:cNvSpPr/>
            <p:nvPr/>
          </p:nvSpPr>
          <p:spPr>
            <a:xfrm>
              <a:off x="6668863" y="4526427"/>
              <a:ext cx="2177593" cy="187018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E13EBE8-C11C-4EBC-85A5-5994ED538C05}"/>
                </a:ext>
              </a:extLst>
            </p:cNvPr>
            <p:cNvSpPr/>
            <p:nvPr/>
          </p:nvSpPr>
          <p:spPr>
            <a:xfrm>
              <a:off x="8346784" y="3116049"/>
              <a:ext cx="2177593" cy="1217507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5C499A62-C202-487B-9896-8EFC91677394}"/>
              </a:ext>
            </a:extLst>
          </p:cNvPr>
          <p:cNvSpPr txBox="1">
            <a:spLocks/>
          </p:cNvSpPr>
          <p:nvPr/>
        </p:nvSpPr>
        <p:spPr>
          <a:xfrm>
            <a:off x="2191128" y="1339441"/>
            <a:ext cx="4134323" cy="196245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D" sz="13800" dirty="0">
                <a:ln w="38100">
                  <a:solidFill>
                    <a:srgbClr val="16A085"/>
                  </a:solidFill>
                </a:ln>
                <a:noFill/>
                <a:latin typeface="Bahnschrift SemiBold" panose="020B0502040204020203" pitchFamily="34" charset="0"/>
              </a:rPr>
              <a:t>LAY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7C11D3E2-A8C0-4262-B7C2-9D181CCF0B03}"/>
              </a:ext>
            </a:extLst>
          </p:cNvPr>
          <p:cNvSpPr txBox="1">
            <a:spLocks/>
          </p:cNvSpPr>
          <p:nvPr/>
        </p:nvSpPr>
        <p:spPr>
          <a:xfrm>
            <a:off x="2276761" y="2901773"/>
            <a:ext cx="4134323" cy="196245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D" sz="13800" dirty="0">
                <a:ln w="38100">
                  <a:solidFill>
                    <a:srgbClr val="16A085"/>
                  </a:solidFill>
                </a:ln>
                <a:noFill/>
                <a:latin typeface="Bahnschrift SemiBold" panose="020B0502040204020203" pitchFamily="34" charset="0"/>
              </a:rPr>
              <a:t>OUT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BC69503-F31B-49BA-8F07-74183838981E}"/>
              </a:ext>
            </a:extLst>
          </p:cNvPr>
          <p:cNvSpPr txBox="1">
            <a:spLocks/>
          </p:cNvSpPr>
          <p:nvPr/>
        </p:nvSpPr>
        <p:spPr>
          <a:xfrm>
            <a:off x="3225943" y="4796170"/>
            <a:ext cx="3331539" cy="1010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D" sz="2600" b="1" dirty="0" err="1">
                <a:solidFill>
                  <a:srgbClr val="F8F8F8"/>
                </a:solidFill>
                <a:latin typeface="Bahnschrift Light" panose="020B0502040204020203" pitchFamily="34" charset="0"/>
              </a:rPr>
              <a:t>oleh</a:t>
            </a:r>
            <a:r>
              <a:rPr lang="en-ID" sz="2600" b="1" dirty="0">
                <a:solidFill>
                  <a:srgbClr val="F8F8F8"/>
                </a:solidFill>
                <a:latin typeface="Bahnschrift Light" panose="020B0502040204020203" pitchFamily="34" charset="0"/>
              </a:rPr>
              <a:t>:</a:t>
            </a:r>
          </a:p>
          <a:p>
            <a:pPr algn="r"/>
            <a:r>
              <a:rPr lang="en-ID" sz="36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AZHAR</a:t>
            </a:r>
            <a:r>
              <a:rPr lang="en-ID" sz="3600" dirty="0">
                <a:solidFill>
                  <a:srgbClr val="F8F8F8"/>
                </a:solidFill>
                <a:latin typeface="Bahnschrift Light" panose="020B0502040204020203" pitchFamily="34" charset="0"/>
              </a:rPr>
              <a:t> RITONGA</a:t>
            </a:r>
          </a:p>
        </p:txBody>
      </p:sp>
    </p:spTree>
    <p:extLst>
      <p:ext uri="{BB962C8B-B14F-4D97-AF65-F5344CB8AC3E}">
        <p14:creationId xmlns:p14="http://schemas.microsoft.com/office/powerpoint/2010/main" val="40062301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6" grpId="0"/>
      <p:bldP spid="70" grpId="0"/>
      <p:bldP spid="71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DD0F4F5-3CA9-431D-97F0-2FAF4F89F751}"/>
              </a:ext>
            </a:extLst>
          </p:cNvPr>
          <p:cNvSpPr txBox="1">
            <a:spLocks/>
          </p:cNvSpPr>
          <p:nvPr/>
        </p:nvSpPr>
        <p:spPr>
          <a:xfrm>
            <a:off x="1857082" y="337771"/>
            <a:ext cx="955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6600" dirty="0">
                <a:ln w="38100">
                  <a:solidFill>
                    <a:srgbClr val="F8F8F8"/>
                  </a:solidFill>
                </a:ln>
                <a:noFill/>
                <a:latin typeface="Bahnschrift SemiBold" panose="020B0502040204020203" pitchFamily="34" charset="0"/>
              </a:rPr>
              <a:t>CONTOH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63EC2-11F7-4D96-82EA-8BE870B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520" y="365125"/>
            <a:ext cx="9553280" cy="1325563"/>
          </a:xfrm>
        </p:spPr>
        <p:txBody>
          <a:bodyPr>
            <a:normAutofit/>
          </a:bodyPr>
          <a:lstStyle/>
          <a:p>
            <a:r>
              <a:rPr lang="en-ID" sz="6600" dirty="0">
                <a:solidFill>
                  <a:srgbClr val="F1C40F"/>
                </a:solidFill>
                <a:latin typeface="Bahnschrift SemiBold" panose="020B0502040204020203" pitchFamily="34" charset="0"/>
              </a:rPr>
              <a:t>CONTOH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7B150-373C-413D-A0E5-8DF9E137CD59}"/>
              </a:ext>
            </a:extLst>
          </p:cNvPr>
          <p:cNvSpPr/>
          <p:nvPr/>
        </p:nvSpPr>
        <p:spPr>
          <a:xfrm>
            <a:off x="387524" y="433613"/>
            <a:ext cx="1266762" cy="1221385"/>
          </a:xfrm>
          <a:prstGeom prst="rect">
            <a:avLst/>
          </a:prstGeom>
          <a:noFill/>
          <a:ln w="76200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A019A-14B6-4804-8C66-54D59C2BB682}"/>
              </a:ext>
            </a:extLst>
          </p:cNvPr>
          <p:cNvSpPr txBox="1">
            <a:spLocks/>
          </p:cNvSpPr>
          <p:nvPr/>
        </p:nvSpPr>
        <p:spPr>
          <a:xfrm>
            <a:off x="-202666" y="152147"/>
            <a:ext cx="2081732" cy="184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15600" b="1" dirty="0">
                <a:ln w="28575">
                  <a:noFill/>
                </a:ln>
                <a:solidFill>
                  <a:srgbClr val="F8F8F8"/>
                </a:solidFill>
                <a:latin typeface="DOCKER ONE" pitchFamily="2" charset="0"/>
              </a:rPr>
              <a:t>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9E614-FE82-449E-BC96-E354C39B6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18" y="1903666"/>
            <a:ext cx="7392001" cy="4780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C103C0-CF5D-4A91-92F2-01DB4E700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00" r="24692"/>
          <a:stretch/>
        </p:blipFill>
        <p:spPr>
          <a:xfrm>
            <a:off x="8038614" y="1907141"/>
            <a:ext cx="3716610" cy="477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3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11ED77-5161-422C-AE90-B40187A42665}"/>
              </a:ext>
            </a:extLst>
          </p:cNvPr>
          <p:cNvSpPr txBox="1">
            <a:spLocks/>
          </p:cNvSpPr>
          <p:nvPr/>
        </p:nvSpPr>
        <p:spPr>
          <a:xfrm>
            <a:off x="457199" y="437676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PRINSIP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BEB010-EBCF-4020-9C4B-61EC7A139306}"/>
              </a:ext>
            </a:extLst>
          </p:cNvPr>
          <p:cNvSpPr txBox="1">
            <a:spLocks/>
          </p:cNvSpPr>
          <p:nvPr/>
        </p:nvSpPr>
        <p:spPr>
          <a:xfrm>
            <a:off x="499731" y="405777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PRINSIP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DA503-5247-49F2-86B1-EB13F9C1984B}"/>
              </a:ext>
            </a:extLst>
          </p:cNvPr>
          <p:cNvSpPr/>
          <p:nvPr/>
        </p:nvSpPr>
        <p:spPr>
          <a:xfrm>
            <a:off x="5369442" y="0"/>
            <a:ext cx="6822558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AFFC7D-8112-463B-8D7A-4AC655B71127}"/>
              </a:ext>
            </a:extLst>
          </p:cNvPr>
          <p:cNvSpPr txBox="1">
            <a:spLocks/>
          </p:cNvSpPr>
          <p:nvPr/>
        </p:nvSpPr>
        <p:spPr>
          <a:xfrm>
            <a:off x="526310" y="1016281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2800" b="1" dirty="0">
                <a:solidFill>
                  <a:srgbClr val="F1C40F"/>
                </a:solidFill>
                <a:latin typeface="Bahnschrift SemiBold" panose="020B0502040204020203" pitchFamily="34" charset="0"/>
              </a:rPr>
              <a:t>YANG PERLU DIPERHATIKAN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8985F4-58BD-4547-8F91-32D7D24FC17E}"/>
              </a:ext>
            </a:extLst>
          </p:cNvPr>
          <p:cNvGrpSpPr/>
          <p:nvPr/>
        </p:nvGrpSpPr>
        <p:grpSpPr>
          <a:xfrm>
            <a:off x="2494507" y="2123776"/>
            <a:ext cx="2646674" cy="2572065"/>
            <a:chOff x="2494507" y="1972950"/>
            <a:chExt cx="2646674" cy="257206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76414E-3BF1-44FC-82A7-7A4B515B3FA4}"/>
                </a:ext>
              </a:extLst>
            </p:cNvPr>
            <p:cNvSpPr/>
            <p:nvPr/>
          </p:nvSpPr>
          <p:spPr>
            <a:xfrm>
              <a:off x="3874419" y="1972950"/>
              <a:ext cx="1266762" cy="1221385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n>
                  <a:solidFill>
                    <a:srgbClr val="F8F8F8"/>
                  </a:solidFill>
                </a:ln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C4E2799-E343-442B-B915-98ECE164C7BE}"/>
                </a:ext>
              </a:extLst>
            </p:cNvPr>
            <p:cNvGrpSpPr/>
            <p:nvPr/>
          </p:nvGrpSpPr>
          <p:grpSpPr>
            <a:xfrm>
              <a:off x="2494507" y="4273158"/>
              <a:ext cx="271857" cy="271857"/>
              <a:chOff x="7886638" y="3434172"/>
              <a:chExt cx="271857" cy="27185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E0957A5-DF34-426B-BD0A-70379691D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638" y="3678184"/>
                <a:ext cx="271857" cy="0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ADFA7DB-6C43-46FA-8E85-B68AD4FA5E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770231" y="3570101"/>
                <a:ext cx="271857" cy="0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73654-CD41-4F28-9A1A-C4C3E9DC197D}"/>
              </a:ext>
            </a:extLst>
          </p:cNvPr>
          <p:cNvSpPr/>
          <p:nvPr/>
        </p:nvSpPr>
        <p:spPr>
          <a:xfrm>
            <a:off x="2379396" y="2112696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EF42A0-70A4-4E4B-AB95-08954256D5FA}"/>
              </a:ext>
            </a:extLst>
          </p:cNvPr>
          <p:cNvSpPr/>
          <p:nvPr/>
        </p:nvSpPr>
        <p:spPr>
          <a:xfrm>
            <a:off x="890136" y="2112695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A5644B-EBCD-43E1-92E2-C3C166F66B31}"/>
              </a:ext>
            </a:extLst>
          </p:cNvPr>
          <p:cNvSpPr/>
          <p:nvPr/>
        </p:nvSpPr>
        <p:spPr>
          <a:xfrm>
            <a:off x="3874419" y="3589173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8D4506-4D60-4269-A838-AC8F4E078836}"/>
              </a:ext>
            </a:extLst>
          </p:cNvPr>
          <p:cNvSpPr/>
          <p:nvPr/>
        </p:nvSpPr>
        <p:spPr>
          <a:xfrm>
            <a:off x="2379396" y="3579826"/>
            <a:ext cx="1266762" cy="1221385"/>
          </a:xfrm>
          <a:prstGeom prst="rect">
            <a:avLst/>
          </a:prstGeom>
          <a:noFill/>
          <a:ln w="76200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631F844-DDA1-4811-ABD6-1825822033F7}"/>
              </a:ext>
            </a:extLst>
          </p:cNvPr>
          <p:cNvSpPr txBox="1">
            <a:spLocks/>
          </p:cNvSpPr>
          <p:nvPr/>
        </p:nvSpPr>
        <p:spPr>
          <a:xfrm>
            <a:off x="523822" y="4828077"/>
            <a:ext cx="4731489" cy="184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40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Alur</a:t>
            </a:r>
            <a:r>
              <a:rPr lang="en-ID" sz="40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 Baca</a:t>
            </a:r>
          </a:p>
          <a:p>
            <a:pPr algn="r">
              <a:lnSpc>
                <a:spcPct val="100000"/>
              </a:lnSpc>
            </a:pPr>
            <a:r>
              <a:rPr lang="en-ID" sz="40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(Movement)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8B550CF-1CB4-40A8-9CA5-6161BCAB8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095" y="245096"/>
            <a:ext cx="6372094" cy="6858000"/>
          </a:xfrm>
        </p:spPr>
        <p:txBody>
          <a:bodyPr>
            <a:normAutofit/>
          </a:bodyPr>
          <a:lstStyle/>
          <a:p>
            <a:r>
              <a:rPr lang="en-ID" dirty="0" err="1">
                <a:latin typeface="BPreplay" panose="02000503000000020004" pitchFamily="50" charset="0"/>
              </a:rPr>
              <a:t>Urutan</a:t>
            </a:r>
            <a:r>
              <a:rPr lang="en-ID" dirty="0">
                <a:latin typeface="BPreplay" panose="02000503000000020004" pitchFamily="50" charset="0"/>
              </a:rPr>
              <a:t>/</a:t>
            </a:r>
            <a:r>
              <a:rPr lang="en-ID" dirty="0" err="1">
                <a:latin typeface="BPreplay" panose="02000503000000020004" pitchFamily="50" charset="0"/>
              </a:rPr>
              <a:t>Alur</a:t>
            </a:r>
            <a:r>
              <a:rPr lang="en-ID" dirty="0">
                <a:latin typeface="BPreplay" panose="02000503000000020004" pitchFamily="50" charset="0"/>
              </a:rPr>
              <a:t> </a:t>
            </a:r>
            <a:r>
              <a:rPr lang="en-ID" dirty="0" err="1">
                <a:latin typeface="BPreplay" panose="02000503000000020004" pitchFamily="50" charset="0"/>
              </a:rPr>
              <a:t>baca</a:t>
            </a:r>
            <a:r>
              <a:rPr lang="en-ID" dirty="0">
                <a:latin typeface="BPreplay" panose="02000503000000020004" pitchFamily="50" charset="0"/>
              </a:rPr>
              <a:t> yang 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diatur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secara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sistematis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oleh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desainer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untuk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mengarahkan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 “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mata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pembaca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” </a:t>
            </a:r>
            <a:r>
              <a:rPr lang="en-ID" dirty="0" err="1">
                <a:latin typeface="BPreplay" panose="02000503000000020004" pitchFamily="50" charset="0"/>
              </a:rPr>
              <a:t>dalam</a:t>
            </a:r>
            <a:r>
              <a:rPr lang="en-ID" dirty="0">
                <a:latin typeface="BPreplay" panose="02000503000000020004" pitchFamily="50" charset="0"/>
              </a:rPr>
              <a:t> </a:t>
            </a:r>
            <a:r>
              <a:rPr lang="en-ID" dirty="0" err="1">
                <a:latin typeface="BPreplay" panose="02000503000000020004" pitchFamily="50" charset="0"/>
              </a:rPr>
              <a:t>menelusuri</a:t>
            </a:r>
            <a:r>
              <a:rPr lang="en-ID" dirty="0">
                <a:latin typeface="BPreplay" panose="02000503000000020004" pitchFamily="50" charset="0"/>
              </a:rPr>
              <a:t> </a:t>
            </a:r>
            <a:r>
              <a:rPr lang="en-ID" dirty="0" err="1">
                <a:latin typeface="BPreplay" panose="02000503000000020004" pitchFamily="50" charset="0"/>
              </a:rPr>
              <a:t>informasi</a:t>
            </a:r>
            <a:r>
              <a:rPr lang="en-ID" dirty="0">
                <a:latin typeface="BPreplay" panose="02000503000000020004" pitchFamily="50" charset="0"/>
              </a:rPr>
              <a:t>,  </a:t>
            </a:r>
            <a:r>
              <a:rPr lang="en-ID" dirty="0" err="1">
                <a:latin typeface="BPreplay" panose="02000503000000020004" pitchFamily="50" charset="0"/>
              </a:rPr>
              <a:t>dari</a:t>
            </a:r>
            <a:r>
              <a:rPr lang="en-ID" dirty="0">
                <a:latin typeface="BPreplay" panose="02000503000000020004" pitchFamily="50" charset="0"/>
              </a:rPr>
              <a:t> </a:t>
            </a:r>
            <a:r>
              <a:rPr lang="en-ID" dirty="0" err="1">
                <a:latin typeface="BPreplay" panose="02000503000000020004" pitchFamily="50" charset="0"/>
              </a:rPr>
              <a:t>satu</a:t>
            </a:r>
            <a:r>
              <a:rPr lang="en-ID" dirty="0">
                <a:latin typeface="BPreplay" panose="02000503000000020004" pitchFamily="50" charset="0"/>
              </a:rPr>
              <a:t> </a:t>
            </a:r>
            <a:r>
              <a:rPr lang="en-ID" dirty="0" err="1">
                <a:latin typeface="BPreplay" panose="02000503000000020004" pitchFamily="50" charset="0"/>
              </a:rPr>
              <a:t>bagian</a:t>
            </a:r>
            <a:r>
              <a:rPr lang="en-ID" dirty="0">
                <a:latin typeface="BPreplay" panose="02000503000000020004" pitchFamily="50" charset="0"/>
              </a:rPr>
              <a:t> </a:t>
            </a:r>
            <a:r>
              <a:rPr lang="en-ID" dirty="0" err="1">
                <a:latin typeface="BPreplay" panose="02000503000000020004" pitchFamily="50" charset="0"/>
              </a:rPr>
              <a:t>kebagian</a:t>
            </a:r>
            <a:r>
              <a:rPr lang="en-ID" dirty="0">
                <a:latin typeface="BPreplay" panose="02000503000000020004" pitchFamily="50" charset="0"/>
              </a:rPr>
              <a:t> yang lain.</a:t>
            </a:r>
          </a:p>
          <a:p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Sebaiknya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mengikuti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kaidah</a:t>
            </a:r>
            <a:r>
              <a:rPr lang="en-ID" b="1" dirty="0">
                <a:solidFill>
                  <a:srgbClr val="16A085"/>
                </a:solidFill>
                <a:latin typeface="BPreplay" panose="02000503000000020004" pitchFamily="50" charset="0"/>
              </a:rPr>
              <a:t> yang </a:t>
            </a:r>
            <a:r>
              <a:rPr lang="en-ID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ada</a:t>
            </a:r>
            <a:r>
              <a:rPr lang="en-ID" dirty="0">
                <a:latin typeface="BPreplay" panose="02000503000000020004" pitchFamily="50" charset="0"/>
              </a:rPr>
              <a:t>.</a:t>
            </a:r>
            <a:endParaRPr lang="en-US" dirty="0">
              <a:latin typeface="BPreplay" panose="02000503000000020004" pitchFamily="50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D1F5A3-70F7-468B-A0D2-233F7B5D5C18}"/>
              </a:ext>
            </a:extLst>
          </p:cNvPr>
          <p:cNvSpPr txBox="1">
            <a:spLocks/>
          </p:cNvSpPr>
          <p:nvPr/>
        </p:nvSpPr>
        <p:spPr>
          <a:xfrm>
            <a:off x="1782077" y="3277772"/>
            <a:ext cx="2081732" cy="184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15600" b="1" dirty="0">
                <a:ln w="28575">
                  <a:noFill/>
                </a:ln>
                <a:solidFill>
                  <a:srgbClr val="F8F8F8"/>
                </a:solidFill>
                <a:latin typeface="DOCKER ONE" pitchFamily="2" charset="0"/>
              </a:rPr>
              <a:t>5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0435FA-A9AF-419E-89D1-5DF125ABB8C4}"/>
              </a:ext>
            </a:extLst>
          </p:cNvPr>
          <p:cNvCxnSpPr/>
          <p:nvPr/>
        </p:nvCxnSpPr>
        <p:spPr>
          <a:xfrm>
            <a:off x="6353666" y="4424375"/>
            <a:ext cx="0" cy="1197204"/>
          </a:xfrm>
          <a:prstGeom prst="straightConnector1">
            <a:avLst/>
          </a:prstGeom>
          <a:ln w="57150">
            <a:solidFill>
              <a:srgbClr val="16A0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8555A1-2E8C-439E-B006-BA01132F8578}"/>
              </a:ext>
            </a:extLst>
          </p:cNvPr>
          <p:cNvCxnSpPr>
            <a:cxnSpLocks/>
          </p:cNvCxnSpPr>
          <p:nvPr/>
        </p:nvCxnSpPr>
        <p:spPr>
          <a:xfrm>
            <a:off x="6806153" y="5008898"/>
            <a:ext cx="1300899" cy="0"/>
          </a:xfrm>
          <a:prstGeom prst="straightConnector1">
            <a:avLst/>
          </a:prstGeom>
          <a:ln w="57150">
            <a:solidFill>
              <a:srgbClr val="16A0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376346-F160-4132-9360-0008AC553ABC}"/>
              </a:ext>
            </a:extLst>
          </p:cNvPr>
          <p:cNvCxnSpPr>
            <a:cxnSpLocks/>
          </p:cNvCxnSpPr>
          <p:nvPr/>
        </p:nvCxnSpPr>
        <p:spPr>
          <a:xfrm>
            <a:off x="8300730" y="4438542"/>
            <a:ext cx="1090368" cy="1190859"/>
          </a:xfrm>
          <a:prstGeom prst="straightConnector1">
            <a:avLst/>
          </a:prstGeom>
          <a:ln w="57150">
            <a:solidFill>
              <a:srgbClr val="16A0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8DC51B3-4852-4B0C-9018-89D322CEA2D1}"/>
              </a:ext>
            </a:extLst>
          </p:cNvPr>
          <p:cNvGrpSpPr/>
          <p:nvPr/>
        </p:nvGrpSpPr>
        <p:grpSpPr>
          <a:xfrm>
            <a:off x="9926424" y="4428879"/>
            <a:ext cx="1602559" cy="1117408"/>
            <a:chOff x="9926424" y="4428879"/>
            <a:chExt cx="1602559" cy="111740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EA9D77-F20C-4B00-B0C4-970B93ADD9D3}"/>
                </a:ext>
              </a:extLst>
            </p:cNvPr>
            <p:cNvCxnSpPr>
              <a:cxnSpLocks/>
            </p:cNvCxnSpPr>
            <p:nvPr/>
          </p:nvCxnSpPr>
          <p:spPr>
            <a:xfrm>
              <a:off x="9926425" y="4993249"/>
              <a:ext cx="1602558" cy="0"/>
            </a:xfrm>
            <a:prstGeom prst="line">
              <a:avLst/>
            </a:prstGeom>
            <a:ln w="5715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68CE86F-375E-49A2-8E3F-6C5F8018D192}"/>
                </a:ext>
              </a:extLst>
            </p:cNvPr>
            <p:cNvCxnSpPr>
              <a:cxnSpLocks/>
            </p:cNvCxnSpPr>
            <p:nvPr/>
          </p:nvCxnSpPr>
          <p:spPr>
            <a:xfrm>
              <a:off x="9926425" y="5202211"/>
              <a:ext cx="1404595" cy="0"/>
            </a:xfrm>
            <a:prstGeom prst="line">
              <a:avLst/>
            </a:prstGeom>
            <a:ln w="1905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94BBCF8-0A38-4772-A62C-34AD97632A04}"/>
                </a:ext>
              </a:extLst>
            </p:cNvPr>
            <p:cNvCxnSpPr>
              <a:cxnSpLocks/>
            </p:cNvCxnSpPr>
            <p:nvPr/>
          </p:nvCxnSpPr>
          <p:spPr>
            <a:xfrm>
              <a:off x="9926425" y="5316903"/>
              <a:ext cx="1404595" cy="0"/>
            </a:xfrm>
            <a:prstGeom prst="line">
              <a:avLst/>
            </a:prstGeom>
            <a:ln w="1905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5D33970-35DF-4230-9E29-19C392D9FA2F}"/>
                </a:ext>
              </a:extLst>
            </p:cNvPr>
            <p:cNvCxnSpPr>
              <a:cxnSpLocks/>
            </p:cNvCxnSpPr>
            <p:nvPr/>
          </p:nvCxnSpPr>
          <p:spPr>
            <a:xfrm>
              <a:off x="9926425" y="5431595"/>
              <a:ext cx="1404595" cy="0"/>
            </a:xfrm>
            <a:prstGeom prst="line">
              <a:avLst/>
            </a:prstGeom>
            <a:ln w="1905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B573CE-D9AD-40CC-8136-97A5542DB774}"/>
                </a:ext>
              </a:extLst>
            </p:cNvPr>
            <p:cNvCxnSpPr>
              <a:cxnSpLocks/>
            </p:cNvCxnSpPr>
            <p:nvPr/>
          </p:nvCxnSpPr>
          <p:spPr>
            <a:xfrm>
              <a:off x="9926425" y="5546287"/>
              <a:ext cx="1404595" cy="0"/>
            </a:xfrm>
            <a:prstGeom prst="line">
              <a:avLst/>
            </a:prstGeom>
            <a:ln w="1905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09B2EBF-59F7-4297-95E2-5A6E59EB7079}"/>
                </a:ext>
              </a:extLst>
            </p:cNvPr>
            <p:cNvCxnSpPr>
              <a:cxnSpLocks/>
            </p:cNvCxnSpPr>
            <p:nvPr/>
          </p:nvCxnSpPr>
          <p:spPr>
            <a:xfrm>
              <a:off x="9926424" y="4428879"/>
              <a:ext cx="1404595" cy="0"/>
            </a:xfrm>
            <a:prstGeom prst="line">
              <a:avLst/>
            </a:prstGeom>
            <a:ln w="1905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2E0DE01-7069-47F7-AA67-347665046122}"/>
                </a:ext>
              </a:extLst>
            </p:cNvPr>
            <p:cNvCxnSpPr>
              <a:cxnSpLocks/>
            </p:cNvCxnSpPr>
            <p:nvPr/>
          </p:nvCxnSpPr>
          <p:spPr>
            <a:xfrm>
              <a:off x="9926424" y="4543571"/>
              <a:ext cx="1404595" cy="0"/>
            </a:xfrm>
            <a:prstGeom prst="line">
              <a:avLst/>
            </a:prstGeom>
            <a:ln w="1905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C150B1-A7A8-4EA9-8CDE-86E19CFB8045}"/>
                </a:ext>
              </a:extLst>
            </p:cNvPr>
            <p:cNvCxnSpPr>
              <a:cxnSpLocks/>
            </p:cNvCxnSpPr>
            <p:nvPr/>
          </p:nvCxnSpPr>
          <p:spPr>
            <a:xfrm>
              <a:off x="9926424" y="4658263"/>
              <a:ext cx="1404595" cy="0"/>
            </a:xfrm>
            <a:prstGeom prst="line">
              <a:avLst/>
            </a:prstGeom>
            <a:ln w="1905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A432846-9C56-4C6C-B040-8465AF440F37}"/>
                </a:ext>
              </a:extLst>
            </p:cNvPr>
            <p:cNvCxnSpPr>
              <a:cxnSpLocks/>
            </p:cNvCxnSpPr>
            <p:nvPr/>
          </p:nvCxnSpPr>
          <p:spPr>
            <a:xfrm>
              <a:off x="9926424" y="4772955"/>
              <a:ext cx="1404595" cy="0"/>
            </a:xfrm>
            <a:prstGeom prst="line">
              <a:avLst/>
            </a:prstGeom>
            <a:ln w="1905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8862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A9A5114-1F0B-44AC-81B6-C5015FFAD147}"/>
              </a:ext>
            </a:extLst>
          </p:cNvPr>
          <p:cNvSpPr txBox="1">
            <a:spLocks/>
          </p:cNvSpPr>
          <p:nvPr/>
        </p:nvSpPr>
        <p:spPr>
          <a:xfrm>
            <a:off x="1857082" y="337771"/>
            <a:ext cx="955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6600" dirty="0">
                <a:ln w="38100">
                  <a:solidFill>
                    <a:srgbClr val="F8F8F8"/>
                  </a:solidFill>
                </a:ln>
                <a:noFill/>
                <a:latin typeface="Bahnschrift SemiBold" panose="020B0502040204020203" pitchFamily="34" charset="0"/>
              </a:rPr>
              <a:t>CONTOH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63EC2-11F7-4D96-82EA-8BE870B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520" y="365125"/>
            <a:ext cx="9553280" cy="1325563"/>
          </a:xfrm>
        </p:spPr>
        <p:txBody>
          <a:bodyPr>
            <a:normAutofit/>
          </a:bodyPr>
          <a:lstStyle/>
          <a:p>
            <a:r>
              <a:rPr lang="en-ID" sz="6600" dirty="0">
                <a:solidFill>
                  <a:srgbClr val="F1C40F"/>
                </a:solidFill>
                <a:latin typeface="Bahnschrift SemiBold" panose="020B0502040204020203" pitchFamily="34" charset="0"/>
              </a:rPr>
              <a:t>CONTOH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7B150-373C-413D-A0E5-8DF9E137CD59}"/>
              </a:ext>
            </a:extLst>
          </p:cNvPr>
          <p:cNvSpPr/>
          <p:nvPr/>
        </p:nvSpPr>
        <p:spPr>
          <a:xfrm>
            <a:off x="387524" y="433613"/>
            <a:ext cx="1266762" cy="1221385"/>
          </a:xfrm>
          <a:prstGeom prst="rect">
            <a:avLst/>
          </a:prstGeom>
          <a:noFill/>
          <a:ln w="76200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A019A-14B6-4804-8C66-54D59C2BB682}"/>
              </a:ext>
            </a:extLst>
          </p:cNvPr>
          <p:cNvSpPr txBox="1">
            <a:spLocks/>
          </p:cNvSpPr>
          <p:nvPr/>
        </p:nvSpPr>
        <p:spPr>
          <a:xfrm>
            <a:off x="-202666" y="152147"/>
            <a:ext cx="2081732" cy="184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15600" b="1" dirty="0">
                <a:ln w="28575">
                  <a:noFill/>
                </a:ln>
                <a:solidFill>
                  <a:srgbClr val="F8F8F8"/>
                </a:solidFill>
                <a:latin typeface="DOCKER ONE" pitchFamily="2" charset="0"/>
              </a:rPr>
              <a:t>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1EF2A-7145-4EF3-A64D-B8F79911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82" y="1848031"/>
            <a:ext cx="3465000" cy="488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9887F6-4582-4DDE-9EC5-E381B33D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716" y="1848030"/>
            <a:ext cx="3658177" cy="4884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CAD8E3-1A3F-4ED6-BF72-2F1123C08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126" y="1848030"/>
            <a:ext cx="3570741" cy="48843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A536EF-3FA9-4156-B808-0EF477CF6635}"/>
              </a:ext>
            </a:extLst>
          </p:cNvPr>
          <p:cNvCxnSpPr>
            <a:cxnSpLocks/>
          </p:cNvCxnSpPr>
          <p:nvPr/>
        </p:nvCxnSpPr>
        <p:spPr>
          <a:xfrm>
            <a:off x="1800520" y="4970170"/>
            <a:ext cx="1090368" cy="119085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7457B3-D902-4BBB-B077-A1ADB5F46297}"/>
              </a:ext>
            </a:extLst>
          </p:cNvPr>
          <p:cNvCxnSpPr>
            <a:cxnSpLocks/>
          </p:cNvCxnSpPr>
          <p:nvPr/>
        </p:nvCxnSpPr>
        <p:spPr>
          <a:xfrm>
            <a:off x="6070804" y="2386997"/>
            <a:ext cx="0" cy="104200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B36011F-A63B-41FB-B75A-363DA65216A9}"/>
              </a:ext>
            </a:extLst>
          </p:cNvPr>
          <p:cNvSpPr/>
          <p:nvPr/>
        </p:nvSpPr>
        <p:spPr>
          <a:xfrm>
            <a:off x="7955307" y="1735626"/>
            <a:ext cx="2826107" cy="13255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2DF47C-3243-42CA-9F43-03A7EE92AA62}"/>
              </a:ext>
            </a:extLst>
          </p:cNvPr>
          <p:cNvCxnSpPr>
            <a:cxnSpLocks/>
          </p:cNvCxnSpPr>
          <p:nvPr/>
        </p:nvCxnSpPr>
        <p:spPr>
          <a:xfrm>
            <a:off x="4328767" y="4971133"/>
            <a:ext cx="1300899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3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11ED77-5161-422C-AE90-B40187A42665}"/>
              </a:ext>
            </a:extLst>
          </p:cNvPr>
          <p:cNvSpPr txBox="1">
            <a:spLocks/>
          </p:cNvSpPr>
          <p:nvPr/>
        </p:nvSpPr>
        <p:spPr>
          <a:xfrm>
            <a:off x="570324" y="437677"/>
            <a:ext cx="6297104" cy="152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D" sz="9600" b="1" dirty="0">
                <a:solidFill>
                  <a:srgbClr val="16A085"/>
                </a:solidFill>
                <a:latin typeface="Bahnschrift SemiBold" panose="020B0502040204020203" pitchFamily="34" charset="0"/>
              </a:rPr>
              <a:t>ELEMEN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BEB010-EBCF-4020-9C4B-61EC7A139306}"/>
              </a:ext>
            </a:extLst>
          </p:cNvPr>
          <p:cNvSpPr txBox="1">
            <a:spLocks/>
          </p:cNvSpPr>
          <p:nvPr/>
        </p:nvSpPr>
        <p:spPr>
          <a:xfrm>
            <a:off x="612747" y="396351"/>
            <a:ext cx="6297104" cy="152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D" sz="96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ELEMEN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C4E2799-E343-442B-B915-98ECE164C7BE}"/>
              </a:ext>
            </a:extLst>
          </p:cNvPr>
          <p:cNvGrpSpPr/>
          <p:nvPr/>
        </p:nvGrpSpPr>
        <p:grpSpPr>
          <a:xfrm>
            <a:off x="2049460" y="3930977"/>
            <a:ext cx="880247" cy="879582"/>
            <a:chOff x="9366330" y="1952433"/>
            <a:chExt cx="271857" cy="27185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0957A5-DF34-426B-BD0A-70379691D1AF}"/>
                </a:ext>
              </a:extLst>
            </p:cNvPr>
            <p:cNvCxnSpPr>
              <a:cxnSpLocks/>
            </p:cNvCxnSpPr>
            <p:nvPr/>
          </p:nvCxnSpPr>
          <p:spPr>
            <a:xfrm>
              <a:off x="9366330" y="2216843"/>
              <a:ext cx="271857" cy="0"/>
            </a:xfrm>
            <a:prstGeom prst="line">
              <a:avLst/>
            </a:prstGeom>
            <a:ln w="7620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ADFA7DB-6C43-46FA-8E85-B68AD4FA5E0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238277" y="2088362"/>
              <a:ext cx="271857" cy="0"/>
            </a:xfrm>
            <a:prstGeom prst="line">
              <a:avLst/>
            </a:prstGeom>
            <a:ln w="76200">
              <a:solidFill>
                <a:srgbClr val="16A0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73654-CD41-4F28-9A1A-C4C3E9DC197D}"/>
              </a:ext>
            </a:extLst>
          </p:cNvPr>
          <p:cNvSpPr/>
          <p:nvPr/>
        </p:nvSpPr>
        <p:spPr>
          <a:xfrm>
            <a:off x="480768" y="3579825"/>
            <a:ext cx="1266762" cy="1221385"/>
          </a:xfrm>
          <a:prstGeom prst="rect">
            <a:avLst/>
          </a:prstGeom>
          <a:noFill/>
          <a:ln w="76200">
            <a:solidFill>
              <a:srgbClr val="16A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EF42A0-70A4-4E4B-AB95-08954256D5FA}"/>
              </a:ext>
            </a:extLst>
          </p:cNvPr>
          <p:cNvSpPr/>
          <p:nvPr/>
        </p:nvSpPr>
        <p:spPr>
          <a:xfrm>
            <a:off x="480768" y="5110419"/>
            <a:ext cx="1266762" cy="1221385"/>
          </a:xfrm>
          <a:prstGeom prst="rect">
            <a:avLst/>
          </a:prstGeom>
          <a:solidFill>
            <a:srgbClr val="16A085"/>
          </a:solidFill>
          <a:ln w="76200">
            <a:solidFill>
              <a:srgbClr val="16A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8D4506-4D60-4269-A838-AC8F4E078836}"/>
              </a:ext>
            </a:extLst>
          </p:cNvPr>
          <p:cNvSpPr/>
          <p:nvPr/>
        </p:nvSpPr>
        <p:spPr>
          <a:xfrm>
            <a:off x="2077738" y="5110418"/>
            <a:ext cx="1266762" cy="1221385"/>
          </a:xfrm>
          <a:prstGeom prst="rect">
            <a:avLst/>
          </a:prstGeom>
          <a:solidFill>
            <a:srgbClr val="16A085"/>
          </a:solidFill>
          <a:ln w="76200">
            <a:solidFill>
              <a:srgbClr val="16A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CACB16-8432-4C42-A0DF-3191CA354DAD}"/>
              </a:ext>
            </a:extLst>
          </p:cNvPr>
          <p:cNvSpPr/>
          <p:nvPr/>
        </p:nvSpPr>
        <p:spPr>
          <a:xfrm>
            <a:off x="867283" y="4015824"/>
            <a:ext cx="880247" cy="766890"/>
          </a:xfrm>
          <a:prstGeom prst="rect">
            <a:avLst/>
          </a:prstGeom>
          <a:solidFill>
            <a:srgbClr val="16A085"/>
          </a:solidFill>
          <a:ln w="76200">
            <a:solidFill>
              <a:srgbClr val="16A0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B03E052-8EE9-454F-AB37-948E17B5370C}"/>
              </a:ext>
            </a:extLst>
          </p:cNvPr>
          <p:cNvSpPr txBox="1">
            <a:spLocks/>
          </p:cNvSpPr>
          <p:nvPr/>
        </p:nvSpPr>
        <p:spPr>
          <a:xfrm>
            <a:off x="2025890" y="1629890"/>
            <a:ext cx="5246839" cy="1338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D" sz="8000" b="1" dirty="0">
                <a:solidFill>
                  <a:srgbClr val="16A085"/>
                </a:solidFill>
                <a:latin typeface="Bahnschrift SemiBold" panose="020B0502040204020203" pitchFamily="34" charset="0"/>
              </a:rPr>
              <a:t>LAYOUT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69F2D28-3D63-458B-A544-CB6C75182D02}"/>
              </a:ext>
            </a:extLst>
          </p:cNvPr>
          <p:cNvSpPr txBox="1">
            <a:spLocks/>
          </p:cNvSpPr>
          <p:nvPr/>
        </p:nvSpPr>
        <p:spPr>
          <a:xfrm>
            <a:off x="2074960" y="1588564"/>
            <a:ext cx="5221338" cy="1338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D" sz="8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LAYOUT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B4F47FF-EC78-4299-83E9-D39B53600B56}"/>
              </a:ext>
            </a:extLst>
          </p:cNvPr>
          <p:cNvGrpSpPr/>
          <p:nvPr/>
        </p:nvGrpSpPr>
        <p:grpSpPr>
          <a:xfrm>
            <a:off x="0" y="1814353"/>
            <a:ext cx="2032919" cy="1221385"/>
            <a:chOff x="0" y="1814353"/>
            <a:chExt cx="2032919" cy="122138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06FA3F-23A8-4ECA-8EAE-D2FAB11CADD1}"/>
                </a:ext>
              </a:extLst>
            </p:cNvPr>
            <p:cNvSpPr/>
            <p:nvPr/>
          </p:nvSpPr>
          <p:spPr>
            <a:xfrm>
              <a:off x="0" y="1814353"/>
              <a:ext cx="2032919" cy="1221385"/>
            </a:xfrm>
            <a:prstGeom prst="rect">
              <a:avLst/>
            </a:prstGeom>
            <a:solidFill>
              <a:srgbClr val="16A08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n>
                  <a:solidFill>
                    <a:srgbClr val="F8F8F8"/>
                  </a:solidFill>
                </a:ln>
              </a:endParaRP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B664049B-CB42-452B-9946-024CC4DB1C61}"/>
                </a:ext>
              </a:extLst>
            </p:cNvPr>
            <p:cNvSpPr txBox="1">
              <a:spLocks/>
            </p:cNvSpPr>
            <p:nvPr/>
          </p:nvSpPr>
          <p:spPr>
            <a:xfrm>
              <a:off x="428919" y="1879551"/>
              <a:ext cx="1592215" cy="92130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ID" sz="2900" b="1" dirty="0">
                  <a:solidFill>
                    <a:srgbClr val="F8F8F8"/>
                  </a:solidFill>
                  <a:latin typeface="Bahnschrift SemiBold" panose="020B0502040204020203" pitchFamily="34" charset="0"/>
                </a:rPr>
                <a:t>DA</a:t>
              </a:r>
            </a:p>
            <a:p>
              <a:pPr algn="r">
                <a:lnSpc>
                  <a:spcPct val="100000"/>
                </a:lnSpc>
              </a:pPr>
              <a:r>
                <a:rPr lang="en-ID" sz="2900" b="1" dirty="0">
                  <a:solidFill>
                    <a:srgbClr val="F8F8F8"/>
                  </a:solidFill>
                  <a:latin typeface="Bahnschrift SemiBold" panose="020B0502040204020203" pitchFamily="34" charset="0"/>
                </a:rPr>
                <a:t>LAM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64CB4CC-AF1F-4447-ABE7-90D926BA91BF}"/>
              </a:ext>
            </a:extLst>
          </p:cNvPr>
          <p:cNvSpPr/>
          <p:nvPr/>
        </p:nvSpPr>
        <p:spPr>
          <a:xfrm>
            <a:off x="6187127" y="556610"/>
            <a:ext cx="51344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87220"/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Dengan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mengetahui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</a:p>
          <a:p>
            <a:pPr marR="87220"/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elemen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layout,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maka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seorang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designer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dapat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lebih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mudah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menekankan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prinsip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–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prinsip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desain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layout yang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lebih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baik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dan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dirty="0" err="1">
                <a:solidFill>
                  <a:srgbClr val="16A085"/>
                </a:solidFill>
                <a:latin typeface="BPreplay" panose="02000503000000020004" pitchFamily="50" charset="0"/>
              </a:rPr>
              <a:t>lebih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dapat</a:t>
            </a:r>
            <a:r>
              <a:rPr lang="en-ID" sz="28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dipahami</a:t>
            </a:r>
            <a:r>
              <a:rPr lang="en-ID" sz="28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ID" sz="28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oleh</a:t>
            </a:r>
            <a:r>
              <a:rPr lang="en-ID" sz="2800" b="1" dirty="0">
                <a:solidFill>
                  <a:srgbClr val="16A085"/>
                </a:solidFill>
                <a:latin typeface="BPreplay" panose="02000503000000020004" pitchFamily="50" charset="0"/>
              </a:rPr>
              <a:t> target </a:t>
            </a:r>
            <a:r>
              <a:rPr lang="en-ID" sz="28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audiensnya</a:t>
            </a:r>
            <a:r>
              <a:rPr lang="en-ID" sz="2800" dirty="0">
                <a:solidFill>
                  <a:srgbClr val="16A085"/>
                </a:solidFill>
                <a:latin typeface="BPreplay" panose="02000503000000020004" pitchFamily="50" charset="0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74F663-C931-4289-9D37-FC556D12725A}"/>
              </a:ext>
            </a:extLst>
          </p:cNvPr>
          <p:cNvSpPr/>
          <p:nvPr/>
        </p:nvSpPr>
        <p:spPr>
          <a:xfrm>
            <a:off x="3836714" y="3921266"/>
            <a:ext cx="75602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800" b="1" dirty="0">
                <a:solidFill>
                  <a:srgbClr val="16A085"/>
                </a:solidFill>
                <a:latin typeface="BPreplay" panose="02000503000000020004" pitchFamily="50" charset="0"/>
              </a:rPr>
              <a:t>– HEADER			– JUDUL UTAMA</a:t>
            </a:r>
          </a:p>
          <a:p>
            <a:r>
              <a:rPr lang="en-ID" sz="2800" b="1" dirty="0">
                <a:solidFill>
                  <a:srgbClr val="16A085"/>
                </a:solidFill>
                <a:latin typeface="BPreplay" panose="02000503000000020004" pitchFamily="50" charset="0"/>
              </a:rPr>
              <a:t>– SUB JUDUL		– FOTO</a:t>
            </a:r>
          </a:p>
          <a:p>
            <a:r>
              <a:rPr lang="en-ID" sz="2800" b="1" dirty="0">
                <a:solidFill>
                  <a:srgbClr val="16A085"/>
                </a:solidFill>
                <a:latin typeface="BPreplay" panose="02000503000000020004" pitchFamily="50" charset="0"/>
              </a:rPr>
              <a:t>– ILUSTRASI		– BODYTEXT</a:t>
            </a:r>
          </a:p>
          <a:p>
            <a:r>
              <a:rPr lang="en-ID" sz="2800" b="1" dirty="0">
                <a:solidFill>
                  <a:srgbClr val="16A085"/>
                </a:solidFill>
                <a:latin typeface="BPreplay" panose="02000503000000020004" pitchFamily="50" charset="0"/>
              </a:rPr>
              <a:t>– FRAME/TEXT BOX 	– QUOTES</a:t>
            </a:r>
          </a:p>
          <a:p>
            <a:r>
              <a:rPr lang="en-ID" sz="2800" b="1" dirty="0">
                <a:solidFill>
                  <a:srgbClr val="16A085"/>
                </a:solidFill>
                <a:latin typeface="BPreplay" panose="02000503000000020004" pitchFamily="50" charset="0"/>
              </a:rPr>
              <a:t>– FOOTER			– NOMOR HALAMAN</a:t>
            </a:r>
            <a:endParaRPr lang="en-ID" sz="2800" dirty="0">
              <a:solidFill>
                <a:srgbClr val="16A085"/>
              </a:solidFill>
              <a:latin typeface="BPreplay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142736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4" grpId="0"/>
      <p:bldP spid="25" grpId="0"/>
      <p:bldP spid="14" grpId="0"/>
      <p:bldP spid="15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05401F-50D2-4CFE-ABE3-741A758A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300" y="1048066"/>
            <a:ext cx="7615399" cy="49191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D09F2E-8711-44D1-9594-B62E6B6BE63D}"/>
              </a:ext>
            </a:extLst>
          </p:cNvPr>
          <p:cNvSpPr/>
          <p:nvPr/>
        </p:nvSpPr>
        <p:spPr>
          <a:xfrm>
            <a:off x="4896352" y="1461155"/>
            <a:ext cx="2277446" cy="46632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E180D6-732F-4852-B11E-3DBBBF0A1E1A}"/>
              </a:ext>
            </a:extLst>
          </p:cNvPr>
          <p:cNvSpPr txBox="1">
            <a:spLocks/>
          </p:cNvSpPr>
          <p:nvPr/>
        </p:nvSpPr>
        <p:spPr>
          <a:xfrm>
            <a:off x="4712196" y="6134542"/>
            <a:ext cx="2697272" cy="49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D" sz="29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foto</a:t>
            </a:r>
            <a:r>
              <a:rPr lang="en-ID" sz="29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/</a:t>
            </a:r>
            <a:r>
              <a:rPr lang="en-ID" sz="29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ilustrasi</a:t>
            </a:r>
            <a:endParaRPr lang="en-ID" sz="2900" b="1" dirty="0">
              <a:solidFill>
                <a:srgbClr val="F8F8F8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AFA03B-A1AC-4050-9A82-1D433E3F46A1}"/>
              </a:ext>
            </a:extLst>
          </p:cNvPr>
          <p:cNvSpPr/>
          <p:nvPr/>
        </p:nvSpPr>
        <p:spPr>
          <a:xfrm>
            <a:off x="2166450" y="890832"/>
            <a:ext cx="7269781" cy="5703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F82989-1CBC-4653-948D-7FEB89CE3372}"/>
              </a:ext>
            </a:extLst>
          </p:cNvPr>
          <p:cNvSpPr txBox="1">
            <a:spLocks/>
          </p:cNvSpPr>
          <p:nvPr/>
        </p:nvSpPr>
        <p:spPr>
          <a:xfrm>
            <a:off x="298738" y="890832"/>
            <a:ext cx="2277445" cy="49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D" sz="29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header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85E17D-974A-4CF8-829E-F79697C44B9D}"/>
              </a:ext>
            </a:extLst>
          </p:cNvPr>
          <p:cNvSpPr/>
          <p:nvPr/>
        </p:nvSpPr>
        <p:spPr>
          <a:xfrm>
            <a:off x="2166451" y="1825657"/>
            <a:ext cx="2564598" cy="11343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ED3E89-7678-4111-80E1-433E898459B7}"/>
              </a:ext>
            </a:extLst>
          </p:cNvPr>
          <p:cNvSpPr txBox="1">
            <a:spLocks/>
          </p:cNvSpPr>
          <p:nvPr/>
        </p:nvSpPr>
        <p:spPr>
          <a:xfrm>
            <a:off x="430014" y="2144834"/>
            <a:ext cx="2277445" cy="49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D" sz="29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judul</a:t>
            </a:r>
            <a:endParaRPr lang="en-ID" sz="2900" b="1" dirty="0">
              <a:solidFill>
                <a:srgbClr val="F8F8F8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8747A-AA19-4B1D-9763-C0F351BCDC9C}"/>
              </a:ext>
            </a:extLst>
          </p:cNvPr>
          <p:cNvSpPr/>
          <p:nvPr/>
        </p:nvSpPr>
        <p:spPr>
          <a:xfrm>
            <a:off x="2166451" y="3316901"/>
            <a:ext cx="2564598" cy="3475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1DABD7-569A-4F5F-B305-AB79AA0DE60C}"/>
              </a:ext>
            </a:extLst>
          </p:cNvPr>
          <p:cNvSpPr txBox="1">
            <a:spLocks/>
          </p:cNvSpPr>
          <p:nvPr/>
        </p:nvSpPr>
        <p:spPr>
          <a:xfrm>
            <a:off x="137778" y="3222010"/>
            <a:ext cx="2277445" cy="49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D" sz="29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sub </a:t>
            </a:r>
            <a:r>
              <a:rPr lang="en-ID" sz="29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judul</a:t>
            </a:r>
            <a:endParaRPr lang="en-ID" sz="2900" b="1" dirty="0">
              <a:solidFill>
                <a:srgbClr val="F8F8F8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3F7F21-F1C1-4F02-B62E-BB2F05CFD259}"/>
              </a:ext>
            </a:extLst>
          </p:cNvPr>
          <p:cNvSpPr/>
          <p:nvPr/>
        </p:nvSpPr>
        <p:spPr>
          <a:xfrm>
            <a:off x="2166451" y="3664423"/>
            <a:ext cx="2564598" cy="20765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9F7E9F-DBE8-4A85-BA87-E5E638614D08}"/>
              </a:ext>
            </a:extLst>
          </p:cNvPr>
          <p:cNvSpPr txBox="1">
            <a:spLocks/>
          </p:cNvSpPr>
          <p:nvPr/>
        </p:nvSpPr>
        <p:spPr>
          <a:xfrm>
            <a:off x="175486" y="4428877"/>
            <a:ext cx="2277445" cy="49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D" sz="29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bodytext</a:t>
            </a:r>
            <a:endParaRPr lang="en-ID" sz="2900" b="1" dirty="0">
              <a:solidFill>
                <a:srgbClr val="F8F8F8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802E0F-0251-4619-A659-06002E28E3A5}"/>
              </a:ext>
            </a:extLst>
          </p:cNvPr>
          <p:cNvSpPr/>
          <p:nvPr/>
        </p:nvSpPr>
        <p:spPr>
          <a:xfrm>
            <a:off x="7346620" y="3296250"/>
            <a:ext cx="2678927" cy="42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844AFC5-BF82-4A93-B8FC-3E85340C195B}"/>
              </a:ext>
            </a:extLst>
          </p:cNvPr>
          <p:cNvSpPr txBox="1">
            <a:spLocks/>
          </p:cNvSpPr>
          <p:nvPr/>
        </p:nvSpPr>
        <p:spPr>
          <a:xfrm>
            <a:off x="10069002" y="3204169"/>
            <a:ext cx="1792330" cy="49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D" sz="29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quotes &amp;</a:t>
            </a:r>
          </a:p>
          <a:p>
            <a:pPr>
              <a:lnSpc>
                <a:spcPct val="100000"/>
              </a:lnSpc>
            </a:pPr>
            <a:r>
              <a:rPr lang="en-ID" sz="29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frame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98B660-1C4F-4A5A-B61D-F828D0374977}"/>
              </a:ext>
            </a:extLst>
          </p:cNvPr>
          <p:cNvSpPr/>
          <p:nvPr/>
        </p:nvSpPr>
        <p:spPr>
          <a:xfrm>
            <a:off x="9562776" y="1039392"/>
            <a:ext cx="462772" cy="4217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6AAD3CF-AE01-4800-B820-E3824F41208E}"/>
              </a:ext>
            </a:extLst>
          </p:cNvPr>
          <p:cNvSpPr txBox="1">
            <a:spLocks/>
          </p:cNvSpPr>
          <p:nvPr/>
        </p:nvSpPr>
        <p:spPr>
          <a:xfrm>
            <a:off x="10069002" y="584791"/>
            <a:ext cx="2233990" cy="1240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D" sz="29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nomor</a:t>
            </a:r>
            <a:endParaRPr lang="en-ID" sz="2900" b="1" dirty="0">
              <a:solidFill>
                <a:srgbClr val="F8F8F8"/>
              </a:solidFill>
              <a:latin typeface="Bahnschrift SemiBold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ID" sz="29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halaman</a:t>
            </a:r>
            <a:endParaRPr lang="en-ID" sz="2900" b="1" dirty="0">
              <a:solidFill>
                <a:srgbClr val="F8F8F8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254AA6-EEA0-4D2B-AD81-1999D5CC9735}"/>
              </a:ext>
            </a:extLst>
          </p:cNvPr>
          <p:cNvSpPr/>
          <p:nvPr/>
        </p:nvSpPr>
        <p:spPr>
          <a:xfrm>
            <a:off x="2166450" y="5740925"/>
            <a:ext cx="7269781" cy="3936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5454692-7331-4B7B-AC9B-97E8A9DFB704}"/>
              </a:ext>
            </a:extLst>
          </p:cNvPr>
          <p:cNvSpPr txBox="1">
            <a:spLocks/>
          </p:cNvSpPr>
          <p:nvPr/>
        </p:nvSpPr>
        <p:spPr>
          <a:xfrm>
            <a:off x="537328" y="5668267"/>
            <a:ext cx="1877894" cy="49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D" sz="29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8253668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/>
      <p:bldP spid="17" grpId="1"/>
      <p:bldP spid="18" grpId="0" animBg="1"/>
      <p:bldP spid="18" grpId="1" animBg="1"/>
      <p:bldP spid="19" grpId="0"/>
      <p:bldP spid="1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05401F-50D2-4CFE-ABE3-741A758A0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300" y="1048066"/>
            <a:ext cx="7615399" cy="49191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85E17D-974A-4CF8-829E-F79697C44B9D}"/>
              </a:ext>
            </a:extLst>
          </p:cNvPr>
          <p:cNvSpPr/>
          <p:nvPr/>
        </p:nvSpPr>
        <p:spPr>
          <a:xfrm>
            <a:off x="4864231" y="1048065"/>
            <a:ext cx="2394408" cy="4919103"/>
          </a:xfrm>
          <a:prstGeom prst="rect">
            <a:avLst/>
          </a:prstGeom>
          <a:solidFill>
            <a:srgbClr val="F1C40F">
              <a:alpha val="5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ED3E89-7678-4111-80E1-433E898459B7}"/>
              </a:ext>
            </a:extLst>
          </p:cNvPr>
          <p:cNvSpPr txBox="1">
            <a:spLocks/>
          </p:cNvSpPr>
          <p:nvPr/>
        </p:nvSpPr>
        <p:spPr>
          <a:xfrm>
            <a:off x="3614940" y="304059"/>
            <a:ext cx="4962118" cy="49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D" sz="54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GRID SYSTEM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F728752-CAC8-4D1E-B001-921B98C2A5E5}"/>
              </a:ext>
            </a:extLst>
          </p:cNvPr>
          <p:cNvSpPr txBox="1">
            <a:spLocks/>
          </p:cNvSpPr>
          <p:nvPr/>
        </p:nvSpPr>
        <p:spPr>
          <a:xfrm>
            <a:off x="3643221" y="332340"/>
            <a:ext cx="4962118" cy="49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D" sz="54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GRID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6F36E6-965C-42AF-A4A3-DDB8A2AA63C9}"/>
              </a:ext>
            </a:extLst>
          </p:cNvPr>
          <p:cNvSpPr/>
          <p:nvPr/>
        </p:nvSpPr>
        <p:spPr>
          <a:xfrm>
            <a:off x="2538532" y="1803780"/>
            <a:ext cx="2182852" cy="1191709"/>
          </a:xfrm>
          <a:prstGeom prst="rect">
            <a:avLst/>
          </a:prstGeom>
          <a:solidFill>
            <a:srgbClr val="F1C40F">
              <a:alpha val="5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25EDB1-D923-476E-8CD6-3E3C2C8EC366}"/>
              </a:ext>
            </a:extLst>
          </p:cNvPr>
          <p:cNvSpPr/>
          <p:nvPr/>
        </p:nvSpPr>
        <p:spPr>
          <a:xfrm>
            <a:off x="3652648" y="3796523"/>
            <a:ext cx="1068736" cy="1802999"/>
          </a:xfrm>
          <a:prstGeom prst="rect">
            <a:avLst/>
          </a:prstGeom>
          <a:solidFill>
            <a:srgbClr val="F1C40F">
              <a:alpha val="5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74459-0384-401D-A13E-0770F8EDD358}"/>
              </a:ext>
            </a:extLst>
          </p:cNvPr>
          <p:cNvSpPr/>
          <p:nvPr/>
        </p:nvSpPr>
        <p:spPr>
          <a:xfrm>
            <a:off x="2538532" y="3794288"/>
            <a:ext cx="1068736" cy="1802999"/>
          </a:xfrm>
          <a:prstGeom prst="rect">
            <a:avLst/>
          </a:prstGeom>
          <a:solidFill>
            <a:srgbClr val="F1C40F">
              <a:alpha val="5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B76297-3EBB-461C-A711-98AAFA686EC8}"/>
              </a:ext>
            </a:extLst>
          </p:cNvPr>
          <p:cNvSpPr/>
          <p:nvPr/>
        </p:nvSpPr>
        <p:spPr>
          <a:xfrm>
            <a:off x="2538532" y="3365370"/>
            <a:ext cx="2182852" cy="254523"/>
          </a:xfrm>
          <a:prstGeom prst="rect">
            <a:avLst/>
          </a:prstGeom>
          <a:solidFill>
            <a:srgbClr val="F1C40F">
              <a:alpha val="5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n>
                <a:solidFill>
                  <a:srgbClr val="F8F8F8"/>
                </a:solidFill>
              </a:ln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2CB83A-7911-442C-B76A-9A8E5E274C99}"/>
              </a:ext>
            </a:extLst>
          </p:cNvPr>
          <p:cNvCxnSpPr>
            <a:stCxn id="7" idx="0"/>
          </p:cNvCxnSpPr>
          <p:nvPr/>
        </p:nvCxnSpPr>
        <p:spPr>
          <a:xfrm flipH="1">
            <a:off x="5957740" y="1048065"/>
            <a:ext cx="103695" cy="580993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20" grpId="0"/>
      <p:bldP spid="21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05401F-50D2-4CFE-ABE3-741A758A0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05"/>
          <a:stretch/>
        </p:blipFill>
        <p:spPr>
          <a:xfrm>
            <a:off x="1" y="1048066"/>
            <a:ext cx="3723588" cy="49191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18F2B9-E874-4106-A8DE-903D22768A2A}"/>
              </a:ext>
            </a:extLst>
          </p:cNvPr>
          <p:cNvSpPr/>
          <p:nvPr/>
        </p:nvSpPr>
        <p:spPr>
          <a:xfrm>
            <a:off x="0" y="1048065"/>
            <a:ext cx="3723588" cy="491910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85E17D-974A-4CF8-829E-F79697C44B9D}"/>
              </a:ext>
            </a:extLst>
          </p:cNvPr>
          <p:cNvSpPr/>
          <p:nvPr/>
        </p:nvSpPr>
        <p:spPr>
          <a:xfrm>
            <a:off x="2575931" y="1048065"/>
            <a:ext cx="1147658" cy="4919103"/>
          </a:xfrm>
          <a:prstGeom prst="rect">
            <a:avLst/>
          </a:prstGeom>
          <a:solidFill>
            <a:srgbClr val="F1C40F">
              <a:alpha val="5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ED3E89-7678-4111-80E1-433E898459B7}"/>
              </a:ext>
            </a:extLst>
          </p:cNvPr>
          <p:cNvSpPr txBox="1">
            <a:spLocks/>
          </p:cNvSpPr>
          <p:nvPr/>
        </p:nvSpPr>
        <p:spPr>
          <a:xfrm>
            <a:off x="3614940" y="304059"/>
            <a:ext cx="4962118" cy="49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D" sz="54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GRID SYSTEM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F728752-CAC8-4D1E-B001-921B98C2A5E5}"/>
              </a:ext>
            </a:extLst>
          </p:cNvPr>
          <p:cNvSpPr txBox="1">
            <a:spLocks/>
          </p:cNvSpPr>
          <p:nvPr/>
        </p:nvSpPr>
        <p:spPr>
          <a:xfrm>
            <a:off x="3643221" y="332340"/>
            <a:ext cx="4962118" cy="49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ID" sz="54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GRID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6F36E6-965C-42AF-A4A3-DDB8A2AA63C9}"/>
              </a:ext>
            </a:extLst>
          </p:cNvPr>
          <p:cNvSpPr/>
          <p:nvPr/>
        </p:nvSpPr>
        <p:spPr>
          <a:xfrm>
            <a:off x="250232" y="1803780"/>
            <a:ext cx="2182852" cy="1191709"/>
          </a:xfrm>
          <a:prstGeom prst="rect">
            <a:avLst/>
          </a:prstGeom>
          <a:solidFill>
            <a:srgbClr val="F1C40F">
              <a:alpha val="5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25EDB1-D923-476E-8CD6-3E3C2C8EC366}"/>
              </a:ext>
            </a:extLst>
          </p:cNvPr>
          <p:cNvSpPr/>
          <p:nvPr/>
        </p:nvSpPr>
        <p:spPr>
          <a:xfrm>
            <a:off x="1364348" y="3796523"/>
            <a:ext cx="1068736" cy="1802999"/>
          </a:xfrm>
          <a:prstGeom prst="rect">
            <a:avLst/>
          </a:prstGeom>
          <a:solidFill>
            <a:srgbClr val="F1C40F">
              <a:alpha val="5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3F74459-0384-401D-A13E-0770F8EDD358}"/>
              </a:ext>
            </a:extLst>
          </p:cNvPr>
          <p:cNvSpPr/>
          <p:nvPr/>
        </p:nvSpPr>
        <p:spPr>
          <a:xfrm>
            <a:off x="250232" y="3794288"/>
            <a:ext cx="1068736" cy="1802999"/>
          </a:xfrm>
          <a:prstGeom prst="rect">
            <a:avLst/>
          </a:prstGeom>
          <a:solidFill>
            <a:srgbClr val="F1C40F">
              <a:alpha val="5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B76297-3EBB-461C-A711-98AAFA686EC8}"/>
              </a:ext>
            </a:extLst>
          </p:cNvPr>
          <p:cNvSpPr/>
          <p:nvPr/>
        </p:nvSpPr>
        <p:spPr>
          <a:xfrm>
            <a:off x="250232" y="3365370"/>
            <a:ext cx="2182852" cy="254523"/>
          </a:xfrm>
          <a:prstGeom prst="rect">
            <a:avLst/>
          </a:prstGeom>
          <a:solidFill>
            <a:srgbClr val="F1C40F">
              <a:alpha val="50000"/>
            </a:srgbClr>
          </a:solidFill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C9E72A-D963-474A-BD29-8D8B228B4822}"/>
              </a:ext>
            </a:extLst>
          </p:cNvPr>
          <p:cNvSpPr/>
          <p:nvPr/>
        </p:nvSpPr>
        <p:spPr>
          <a:xfrm>
            <a:off x="3973818" y="1106972"/>
            <a:ext cx="784739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Grid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dalam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desain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grafis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dipergunakan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latin typeface="BPreplay" panose="02000503000000020004" pitchFamily="50" charset="0"/>
              </a:rPr>
              <a:t>sebagai</a:t>
            </a:r>
            <a:r>
              <a:rPr lang="en-US" sz="2600" b="1" dirty="0"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latin typeface="BPreplay" panose="02000503000000020004" pitchFamily="50" charset="0"/>
              </a:rPr>
              <a:t>alat</a:t>
            </a:r>
            <a:r>
              <a:rPr lang="en-US" sz="2600" b="1" dirty="0">
                <a:latin typeface="BPreplay" panose="02000503000000020004" pitchFamily="50" charset="0"/>
              </a:rPr>
              <a:t> bantu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untuk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menyusun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,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mengatur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komposisi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objek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visual,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dalam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istilah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lain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dipergunakan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untuk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membantu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pengaturan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tata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letak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,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objek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tersebut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terdiri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dari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elemen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grafis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,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yakni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huruf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dan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image.</a:t>
            </a:r>
          </a:p>
          <a:p>
            <a:endParaRPr lang="en-US" sz="2600" dirty="0">
              <a:solidFill>
                <a:srgbClr val="F8F8F8"/>
              </a:solidFill>
              <a:latin typeface="BPreplay" panose="02000503000000020004" pitchFamily="50" charset="0"/>
            </a:endParaRPr>
          </a:p>
          <a:p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Biasanya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latin typeface="BPreplay" panose="02000503000000020004" pitchFamily="50" charset="0"/>
              </a:rPr>
              <a:t>susunan</a:t>
            </a:r>
            <a:r>
              <a:rPr lang="en-US" sz="2600" b="1" dirty="0"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latin typeface="BPreplay" panose="02000503000000020004" pitchFamily="50" charset="0"/>
              </a:rPr>
              <a:t>huruf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terdiri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dari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penempatan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judul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(headline),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naskah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(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bodytext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),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atau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susunan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lainnya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yang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menggunakan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unsur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huruf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.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Sedangkan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latin typeface="BPreplay" panose="02000503000000020004" pitchFamily="50" charset="0"/>
              </a:rPr>
              <a:t>penggunaan</a:t>
            </a:r>
            <a:r>
              <a:rPr lang="en-US" sz="2600" b="1" dirty="0">
                <a:latin typeface="BPreplay" panose="02000503000000020004" pitchFamily="50" charset="0"/>
              </a:rPr>
              <a:t> image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terdiri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dari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gambar-gambar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dalam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bentuk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foto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,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ilustrasi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, clipart.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dan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rgbClr val="F8F8F8"/>
                </a:solidFill>
                <a:latin typeface="BPreplay" panose="02000503000000020004" pitchFamily="50" charset="0"/>
              </a:rPr>
              <a:t>seterusnya</a:t>
            </a:r>
            <a:r>
              <a:rPr lang="en-US" sz="2600" dirty="0">
                <a:solidFill>
                  <a:srgbClr val="F8F8F8"/>
                </a:solidFill>
                <a:latin typeface="BPreplay" panose="02000503000000020004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31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8448F8-ABBF-4551-A6A1-3BC73BD7A4D5}"/>
              </a:ext>
            </a:extLst>
          </p:cNvPr>
          <p:cNvSpPr txBox="1">
            <a:spLocks/>
          </p:cNvSpPr>
          <p:nvPr/>
        </p:nvSpPr>
        <p:spPr>
          <a:xfrm>
            <a:off x="875908" y="2142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7200" b="1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PERHATIAN!</a:t>
            </a:r>
            <a:endParaRPr lang="en-ID" sz="7200" b="1" dirty="0">
              <a:ln w="28575">
                <a:solidFill>
                  <a:srgbClr val="F1C40F"/>
                </a:solidFill>
              </a:ln>
              <a:noFill/>
              <a:latin typeface="Bahnschrift SemiBold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B2DB2-221F-4692-9257-3C7B272D5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0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D" sz="7200" b="1" dirty="0">
                <a:solidFill>
                  <a:srgbClr val="16A085"/>
                </a:solidFill>
                <a:latin typeface="Bahnschrift SemiBold" panose="020B0502040204020203" pitchFamily="34" charset="0"/>
              </a:rPr>
              <a:t>PERHATIAN!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7B57D-8A28-40C0-888C-6D9EA9C54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8" r="22467"/>
          <a:stretch/>
        </p:blipFill>
        <p:spPr>
          <a:xfrm>
            <a:off x="747073" y="1736615"/>
            <a:ext cx="4758966" cy="51213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7BC869-55BD-4F98-AD13-A6BA524C675D}"/>
              </a:ext>
            </a:extLst>
          </p:cNvPr>
          <p:cNvSpPr/>
          <p:nvPr/>
        </p:nvSpPr>
        <p:spPr>
          <a:xfrm>
            <a:off x="921639" y="1925742"/>
            <a:ext cx="4404504" cy="51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E1B2A3-8578-48C2-AAD8-862A78BEBEB9}"/>
              </a:ext>
            </a:extLst>
          </p:cNvPr>
          <p:cNvSpPr/>
          <p:nvPr/>
        </p:nvSpPr>
        <p:spPr>
          <a:xfrm>
            <a:off x="5752743" y="2321670"/>
            <a:ext cx="4508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BPreplay" panose="02000503000000020004" pitchFamily="50" charset="0"/>
              </a:rPr>
              <a:t>Berikan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fokus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jelas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kepada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khalayak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endParaRPr lang="en-ID" sz="2000" dirty="0">
              <a:latin typeface="BPreplay" panose="02000503000000020004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CF6797-A4D7-4780-956F-91870A5EEA6B}"/>
              </a:ext>
            </a:extLst>
          </p:cNvPr>
          <p:cNvSpPr/>
          <p:nvPr/>
        </p:nvSpPr>
        <p:spPr>
          <a:xfrm>
            <a:off x="5755888" y="2828730"/>
            <a:ext cx="38940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BPreplay" panose="02000503000000020004" pitchFamily="50" charset="0"/>
              </a:rPr>
              <a:t>Beri </a:t>
            </a:r>
            <a:r>
              <a:rPr lang="en-US" sz="2000" dirty="0" err="1">
                <a:latin typeface="BPreplay" panose="02000503000000020004" pitchFamily="50" charset="0"/>
              </a:rPr>
              <a:t>penekanan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informasi</a:t>
            </a:r>
            <a:r>
              <a:rPr lang="en-US" sz="2000" dirty="0">
                <a:latin typeface="BPreplay" panose="02000503000000020004" pitchFamily="50" charset="0"/>
              </a:rPr>
              <a:t> agar </a:t>
            </a:r>
          </a:p>
          <a:p>
            <a:r>
              <a:rPr lang="en-US" sz="2000" dirty="0" err="1">
                <a:latin typeface="BPreplay" panose="02000503000000020004" pitchFamily="50" charset="0"/>
              </a:rPr>
              <a:t>pesan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ID" sz="2000" dirty="0" err="1">
                <a:latin typeface="BPreplay" panose="02000503000000020004" pitchFamily="50" charset="0"/>
              </a:rPr>
              <a:t>sampai</a:t>
            </a:r>
            <a:r>
              <a:rPr lang="en-ID" sz="2000" dirty="0">
                <a:latin typeface="BPreplay" panose="02000503000000020004" pitchFamily="50" charset="0"/>
              </a:rPr>
              <a:t> </a:t>
            </a:r>
            <a:r>
              <a:rPr lang="en-ID" sz="2000" dirty="0" err="1">
                <a:latin typeface="BPreplay" panose="02000503000000020004" pitchFamily="50" charset="0"/>
              </a:rPr>
              <a:t>dengan</a:t>
            </a:r>
            <a:r>
              <a:rPr lang="en-ID" sz="2000" dirty="0">
                <a:latin typeface="BPreplay" panose="02000503000000020004" pitchFamily="50" charset="0"/>
              </a:rPr>
              <a:t> </a:t>
            </a:r>
            <a:r>
              <a:rPr lang="en-ID" sz="2000" dirty="0" err="1">
                <a:latin typeface="BPreplay" panose="02000503000000020004" pitchFamily="50" charset="0"/>
              </a:rPr>
              <a:t>jelas</a:t>
            </a:r>
            <a:endParaRPr lang="en-ID" sz="2000" dirty="0">
              <a:latin typeface="BPreplay" panose="02000503000000020004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6455F-51ED-45A6-9D35-65F2CC18A847}"/>
              </a:ext>
            </a:extLst>
          </p:cNvPr>
          <p:cNvSpPr/>
          <p:nvPr/>
        </p:nvSpPr>
        <p:spPr>
          <a:xfrm>
            <a:off x="5752743" y="3624873"/>
            <a:ext cx="54336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BPreplay" panose="02000503000000020004" pitchFamily="50" charset="0"/>
              </a:rPr>
              <a:t>Kualitas</a:t>
            </a:r>
            <a:r>
              <a:rPr lang="en-US" sz="2000" dirty="0">
                <a:latin typeface="BPreplay" panose="02000503000000020004" pitchFamily="50" charset="0"/>
              </a:rPr>
              <a:t> tata </a:t>
            </a:r>
            <a:r>
              <a:rPr lang="en-US" sz="2000" dirty="0" err="1">
                <a:latin typeface="BPreplay" panose="02000503000000020004" pitchFamily="50" charset="0"/>
              </a:rPr>
              <a:t>letak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akan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menentukan</a:t>
            </a:r>
            <a:endParaRPr lang="en-US" sz="2000" dirty="0">
              <a:latin typeface="BPreplay" panose="02000503000000020004" pitchFamily="50" charset="0"/>
            </a:endParaRPr>
          </a:p>
          <a:p>
            <a:r>
              <a:rPr lang="en-US" sz="2000" dirty="0" err="1">
                <a:latin typeface="BPreplay" panose="02000503000000020004" pitchFamily="50" charset="0"/>
              </a:rPr>
              <a:t>seberapa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cepat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pembaca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menangkap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pesan</a:t>
            </a:r>
            <a:endParaRPr lang="en-ID" sz="2000" dirty="0">
              <a:latin typeface="BPreplay" panose="02000503000000020004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8793DD-A51D-4ABE-9683-A906B686F2F0}"/>
              </a:ext>
            </a:extLst>
          </p:cNvPr>
          <p:cNvSpPr/>
          <p:nvPr/>
        </p:nvSpPr>
        <p:spPr>
          <a:xfrm>
            <a:off x="5752743" y="4421016"/>
            <a:ext cx="62415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BPreplay" panose="02000503000000020004" pitchFamily="50" charset="0"/>
              </a:rPr>
              <a:t>Perhatikan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huruf</a:t>
            </a:r>
            <a:r>
              <a:rPr lang="en-US" sz="2000" dirty="0">
                <a:latin typeface="BPreplay" panose="02000503000000020004" pitchFamily="50" charset="0"/>
              </a:rPr>
              <a:t>: </a:t>
            </a:r>
            <a:r>
              <a:rPr lang="en-US" sz="2000" dirty="0" err="1">
                <a:latin typeface="BPreplay" panose="02000503000000020004" pitchFamily="50" charset="0"/>
              </a:rPr>
              <a:t>jenis</a:t>
            </a:r>
            <a:r>
              <a:rPr lang="en-US" sz="2000" dirty="0">
                <a:latin typeface="BPreplay" panose="02000503000000020004" pitchFamily="50" charset="0"/>
              </a:rPr>
              <a:t>, </a:t>
            </a:r>
            <a:r>
              <a:rPr lang="en-US" sz="2000" dirty="0" err="1">
                <a:latin typeface="BPreplay" panose="02000503000000020004" pitchFamily="50" charset="0"/>
              </a:rPr>
              <a:t>ukuran</a:t>
            </a:r>
            <a:r>
              <a:rPr lang="en-US" sz="2000" dirty="0">
                <a:latin typeface="BPreplay" panose="02000503000000020004" pitchFamily="50" charset="0"/>
              </a:rPr>
              <a:t>, </a:t>
            </a:r>
            <a:r>
              <a:rPr lang="en-US" sz="2000" dirty="0" err="1">
                <a:latin typeface="BPreplay" panose="02000503000000020004" pitchFamily="50" charset="0"/>
              </a:rPr>
              <a:t>tebal</a:t>
            </a:r>
            <a:r>
              <a:rPr lang="en-US" sz="2000" dirty="0">
                <a:latin typeface="BPreplay" panose="02000503000000020004" pitchFamily="50" charset="0"/>
              </a:rPr>
              <a:t>/miring, </a:t>
            </a:r>
            <a:r>
              <a:rPr lang="en-US" sz="2000" dirty="0" err="1">
                <a:latin typeface="BPreplay" panose="02000503000000020004" pitchFamily="50" charset="0"/>
              </a:rPr>
              <a:t>jumlah</a:t>
            </a:r>
            <a:endParaRPr lang="en-ID" sz="2000" dirty="0">
              <a:latin typeface="BPreplay" panose="02000503000000020004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DA57D2-3DF2-48CE-9115-AA87A0AD12DF}"/>
              </a:ext>
            </a:extLst>
          </p:cNvPr>
          <p:cNvSpPr/>
          <p:nvPr/>
        </p:nvSpPr>
        <p:spPr>
          <a:xfrm>
            <a:off x="5752743" y="4909383"/>
            <a:ext cx="47966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BPreplay" panose="02000503000000020004" pitchFamily="50" charset="0"/>
              </a:rPr>
              <a:t>Perhatikan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ruang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kosong</a:t>
            </a:r>
            <a:r>
              <a:rPr lang="en-US" sz="2000" dirty="0">
                <a:latin typeface="BPreplay" panose="02000503000000020004" pitchFamily="50" charset="0"/>
              </a:rPr>
              <a:t> (white space)</a:t>
            </a:r>
          </a:p>
          <a:p>
            <a:r>
              <a:rPr lang="en-US" sz="2000" dirty="0">
                <a:latin typeface="BPreplay" panose="02000503000000020004" pitchFamily="50" charset="0"/>
              </a:rPr>
              <a:t>agar </a:t>
            </a:r>
            <a:r>
              <a:rPr lang="en-US" sz="2000" dirty="0" err="1">
                <a:latin typeface="BPreplay" panose="02000503000000020004" pitchFamily="50" charset="0"/>
              </a:rPr>
              <a:t>enak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dilihat</a:t>
            </a:r>
            <a:r>
              <a:rPr lang="en-US" sz="2000" dirty="0">
                <a:latin typeface="BPreplay" panose="02000503000000020004" pitchFamily="50" charset="0"/>
              </a:rPr>
              <a:t>/</a:t>
            </a:r>
            <a:r>
              <a:rPr lang="en-US" sz="2000" dirty="0" err="1">
                <a:latin typeface="BPreplay" panose="02000503000000020004" pitchFamily="50" charset="0"/>
              </a:rPr>
              <a:t>dibaca</a:t>
            </a:r>
            <a:endParaRPr lang="en-ID" sz="2000" dirty="0">
              <a:latin typeface="BPreplay" panose="02000503000000020004" pitchFamily="5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67121B-1225-4DCF-A949-F4226E615D13}"/>
              </a:ext>
            </a:extLst>
          </p:cNvPr>
          <p:cNvSpPr/>
          <p:nvPr/>
        </p:nvSpPr>
        <p:spPr>
          <a:xfrm>
            <a:off x="5752743" y="1833303"/>
            <a:ext cx="3702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BPreplay" panose="02000503000000020004" pitchFamily="50" charset="0"/>
              </a:rPr>
              <a:t>Tentukan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tujuan</a:t>
            </a:r>
            <a:r>
              <a:rPr lang="en-US" sz="2000" dirty="0">
                <a:latin typeface="BPreplay" panose="02000503000000020004" pitchFamily="50" charset="0"/>
              </a:rPr>
              <a:t>/</a:t>
            </a:r>
            <a:r>
              <a:rPr lang="en-US" sz="2000" dirty="0" err="1">
                <a:latin typeface="BPreplay" panose="02000503000000020004" pitchFamily="50" charset="0"/>
              </a:rPr>
              <a:t>dasar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pesan</a:t>
            </a:r>
            <a:endParaRPr lang="en-ID" sz="2000" dirty="0">
              <a:latin typeface="BPreplay" panose="02000503000000020004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DDF2E7-EB92-4181-AEEB-4C87EEF747BF}"/>
              </a:ext>
            </a:extLst>
          </p:cNvPr>
          <p:cNvSpPr/>
          <p:nvPr/>
        </p:nvSpPr>
        <p:spPr>
          <a:xfrm>
            <a:off x="5752743" y="5705526"/>
            <a:ext cx="3938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BPreplay" panose="02000503000000020004" pitchFamily="50" charset="0"/>
              </a:rPr>
              <a:t>Warna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jangan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sampai</a:t>
            </a:r>
            <a:r>
              <a:rPr lang="en-US" sz="2000" dirty="0">
                <a:latin typeface="BPreplay" panose="02000503000000020004" pitchFamily="50" charset="0"/>
              </a:rPr>
              <a:t> ‘</a:t>
            </a:r>
            <a:r>
              <a:rPr lang="en-US" sz="2000" dirty="0" err="1">
                <a:latin typeface="BPreplay" panose="02000503000000020004" pitchFamily="50" charset="0"/>
              </a:rPr>
              <a:t>tabrakan</a:t>
            </a:r>
            <a:r>
              <a:rPr lang="en-US" sz="2000" dirty="0">
                <a:latin typeface="BPreplay" panose="02000503000000020004" pitchFamily="50" charset="0"/>
              </a:rPr>
              <a:t>’</a:t>
            </a:r>
            <a:endParaRPr lang="en-ID" sz="2000" dirty="0">
              <a:latin typeface="BPreplay" panose="0200050300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F7340A-05B7-4E99-8120-67A324158EC7}"/>
              </a:ext>
            </a:extLst>
          </p:cNvPr>
          <p:cNvSpPr/>
          <p:nvPr/>
        </p:nvSpPr>
        <p:spPr>
          <a:xfrm>
            <a:off x="5752742" y="6193893"/>
            <a:ext cx="3511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latin typeface="BPreplay" panose="02000503000000020004" pitchFamily="50" charset="0"/>
              </a:rPr>
              <a:t>Ikuti</a:t>
            </a:r>
            <a:r>
              <a:rPr lang="en-US" sz="2000" dirty="0">
                <a:latin typeface="BPreplay" panose="02000503000000020004" pitchFamily="50" charset="0"/>
              </a:rPr>
              <a:t> </a:t>
            </a:r>
            <a:r>
              <a:rPr lang="en-US" sz="2000" dirty="0" err="1">
                <a:latin typeface="BPreplay" panose="02000503000000020004" pitchFamily="50" charset="0"/>
              </a:rPr>
              <a:t>kaidah-kaidah</a:t>
            </a:r>
            <a:r>
              <a:rPr lang="en-US" sz="2000" dirty="0">
                <a:latin typeface="BPreplay" panose="02000503000000020004" pitchFamily="50" charset="0"/>
              </a:rPr>
              <a:t> yang </a:t>
            </a:r>
            <a:r>
              <a:rPr lang="en-US" sz="2000" dirty="0" err="1">
                <a:latin typeface="BPreplay" panose="02000503000000020004" pitchFamily="50" charset="0"/>
              </a:rPr>
              <a:t>ada</a:t>
            </a:r>
            <a:endParaRPr lang="en-ID" sz="2000" dirty="0">
              <a:latin typeface="BPreplay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42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5" presetClass="emph" presetSubtype="0" repeatCount="indefinite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25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5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" grpId="0"/>
      <p:bldP spid="2" grpId="1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93BF73-1EEA-48D4-B5B3-4A5F46516D5D}"/>
              </a:ext>
            </a:extLst>
          </p:cNvPr>
          <p:cNvSpPr/>
          <p:nvPr/>
        </p:nvSpPr>
        <p:spPr>
          <a:xfrm>
            <a:off x="0" y="5118755"/>
            <a:ext cx="8144759" cy="124433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2FEDB-9554-4EEA-83A1-684AC19EB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472938"/>
          </a:xfrm>
        </p:spPr>
        <p:txBody>
          <a:bodyPr>
            <a:normAutofit/>
          </a:bodyPr>
          <a:lstStyle/>
          <a:p>
            <a:r>
              <a:rPr lang="en-ID" sz="9600" dirty="0">
                <a:solidFill>
                  <a:srgbClr val="F8F8F8"/>
                </a:solidFill>
                <a:latin typeface="Bahnschrift Light" panose="020B0502040204020203" pitchFamily="34" charset="0"/>
              </a:rPr>
              <a:t>TERIMA</a:t>
            </a:r>
            <a:r>
              <a:rPr lang="en-ID" sz="9600" dirty="0">
                <a:solidFill>
                  <a:srgbClr val="F8F8F8"/>
                </a:solidFill>
                <a:latin typeface="Bahnschrift SemiBold" panose="020B0502040204020203" pitchFamily="34" charset="0"/>
              </a:rPr>
              <a:t> </a:t>
            </a:r>
            <a:r>
              <a:rPr lang="en-ID" sz="9600" b="1" dirty="0">
                <a:solidFill>
                  <a:srgbClr val="F1C40F"/>
                </a:solidFill>
                <a:latin typeface="Bahnschrift SemiBold" panose="020B0502040204020203" pitchFamily="34" charset="0"/>
              </a:rPr>
              <a:t>KASIH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85A67-A2EE-4ACF-A111-E0C9592EF383}"/>
              </a:ext>
            </a:extLst>
          </p:cNvPr>
          <p:cNvSpPr/>
          <p:nvPr/>
        </p:nvSpPr>
        <p:spPr>
          <a:xfrm>
            <a:off x="838200" y="5245363"/>
            <a:ext cx="85508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1C40F"/>
                </a:solidFill>
                <a:latin typeface="Bahnschrift SemiBold" panose="020B0502040204020203" pitchFamily="34" charset="0"/>
              </a:rPr>
              <a:t>AZHAR RITONGA</a:t>
            </a:r>
          </a:p>
          <a:p>
            <a:r>
              <a:rPr lang="en-US" sz="2400" dirty="0">
                <a:solidFill>
                  <a:srgbClr val="F1C40F"/>
                </a:solidFill>
                <a:latin typeface="Bahnschrift SemiBold" panose="020B0502040204020203" pitchFamily="34" charset="0"/>
              </a:rPr>
              <a:t>+62 822 9552 3660  |  azharritonga17@gmail.com </a:t>
            </a:r>
            <a:endParaRPr lang="en-ID" sz="2400" dirty="0">
              <a:solidFill>
                <a:srgbClr val="F1C40F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FF7B6E34-D1D0-4C3F-B5DF-BE6C1E892765}"/>
              </a:ext>
            </a:extLst>
          </p:cNvPr>
          <p:cNvSpPr/>
          <p:nvPr/>
        </p:nvSpPr>
        <p:spPr>
          <a:xfrm>
            <a:off x="8941987" y="3955312"/>
            <a:ext cx="627316" cy="606055"/>
          </a:xfrm>
          <a:prstGeom prst="rtTriangle">
            <a:avLst/>
          </a:prstGeom>
          <a:solidFill>
            <a:srgbClr val="F1C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19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4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423A80-2400-4985-A1B0-DAF043585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9" b="98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7A0458A-B551-4C66-BBFC-40F869CD45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F8F8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46126E4-A2B9-4CA0-80D5-E3CAE881AB66}"/>
              </a:ext>
            </a:extLst>
          </p:cNvPr>
          <p:cNvSpPr txBox="1">
            <a:spLocks/>
          </p:cNvSpPr>
          <p:nvPr/>
        </p:nvSpPr>
        <p:spPr>
          <a:xfrm>
            <a:off x="4027649" y="526703"/>
            <a:ext cx="3938016" cy="71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36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PENGERTIAN</a:t>
            </a:r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318E86E5-0E92-48BF-A426-0BDC64DA4007}"/>
              </a:ext>
            </a:extLst>
          </p:cNvPr>
          <p:cNvSpPr/>
          <p:nvPr/>
        </p:nvSpPr>
        <p:spPr>
          <a:xfrm>
            <a:off x="0" y="3346704"/>
            <a:ext cx="3557016" cy="3511296"/>
          </a:xfrm>
          <a:prstGeom prst="rtTriangle">
            <a:avLst/>
          </a:prstGeom>
          <a:solidFill>
            <a:srgbClr val="16A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15DE9-53A3-4BF0-BAD5-E7B7D126DEEE}"/>
              </a:ext>
            </a:extLst>
          </p:cNvPr>
          <p:cNvSpPr/>
          <p:nvPr/>
        </p:nvSpPr>
        <p:spPr>
          <a:xfrm>
            <a:off x="3986784" y="1261872"/>
            <a:ext cx="1984248" cy="1078992"/>
          </a:xfrm>
          <a:prstGeom prst="rect">
            <a:avLst/>
          </a:prstGeom>
          <a:solidFill>
            <a:srgbClr val="F1C40F"/>
          </a:solidFill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46AFC-7AB3-4193-B714-6659BBAA4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368" y="1261236"/>
            <a:ext cx="1773936" cy="1078993"/>
          </a:xfrm>
        </p:spPr>
        <p:txBody>
          <a:bodyPr>
            <a:normAutofit/>
          </a:bodyPr>
          <a:lstStyle/>
          <a:p>
            <a:pPr algn="r"/>
            <a:r>
              <a:rPr lang="en-ID" sz="6000" dirty="0">
                <a:solidFill>
                  <a:srgbClr val="16A085"/>
                </a:solidFill>
                <a:latin typeface="Bahnschrift SemiBold" panose="020B0502040204020203" pitchFamily="34" charset="0"/>
              </a:rPr>
              <a:t>LAY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9B0C08-9757-43C8-AA70-2ABD55F25C2E}"/>
              </a:ext>
            </a:extLst>
          </p:cNvPr>
          <p:cNvSpPr/>
          <p:nvPr/>
        </p:nvSpPr>
        <p:spPr>
          <a:xfrm>
            <a:off x="5940552" y="1261872"/>
            <a:ext cx="1984248" cy="1078992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595BD7-F3D4-4429-82DD-78C5C4267F23}"/>
              </a:ext>
            </a:extLst>
          </p:cNvPr>
          <p:cNvSpPr txBox="1">
            <a:spLocks/>
          </p:cNvSpPr>
          <p:nvPr/>
        </p:nvSpPr>
        <p:spPr>
          <a:xfrm>
            <a:off x="6041136" y="1261236"/>
            <a:ext cx="1773936" cy="107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6000" dirty="0">
                <a:solidFill>
                  <a:srgbClr val="F1C40F"/>
                </a:solidFill>
                <a:latin typeface="Bahnschrift SemiBold" panose="020B0502040204020203" pitchFamily="34" charset="0"/>
              </a:rPr>
              <a:t>OUT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4AC7D2-E094-41D3-9317-0C8F976F2481}"/>
              </a:ext>
            </a:extLst>
          </p:cNvPr>
          <p:cNvSpPr txBox="1">
            <a:spLocks/>
          </p:cNvSpPr>
          <p:nvPr/>
        </p:nvSpPr>
        <p:spPr>
          <a:xfrm>
            <a:off x="808074" y="5080381"/>
            <a:ext cx="5147718" cy="1704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20000"/>
              </a:lnSpc>
            </a:pPr>
            <a:r>
              <a:rPr lang="en-US" sz="2600" dirty="0" err="1">
                <a:latin typeface="BPreplay" panose="02000503000000020004" pitchFamily="50" charset="0"/>
              </a:rPr>
              <a:t>Menurut</a:t>
            </a:r>
            <a:r>
              <a:rPr lang="en-US" sz="2600" i="1" dirty="0">
                <a:latin typeface="BPreplay" panose="02000503000000020004" pitchFamily="50" charset="0"/>
              </a:rPr>
              <a:t> </a:t>
            </a:r>
            <a:r>
              <a:rPr lang="en-US" sz="2600" dirty="0" err="1">
                <a:latin typeface="BPreplay" panose="02000503000000020004" pitchFamily="50" charset="0"/>
              </a:rPr>
              <a:t>bahasa</a:t>
            </a:r>
            <a:r>
              <a:rPr lang="en-US" sz="2600" dirty="0">
                <a:latin typeface="BPreplay" panose="02000503000000020004" pitchFamily="50" charset="0"/>
              </a:rPr>
              <a:t>, </a:t>
            </a:r>
          </a:p>
          <a:p>
            <a:pPr algn="r">
              <a:lnSpc>
                <a:spcPct val="120000"/>
              </a:lnSpc>
            </a:pPr>
            <a:r>
              <a:rPr lang="en-US" sz="2600" i="1" dirty="0">
                <a:latin typeface="BPreplay" panose="02000503000000020004" pitchFamily="50" charset="0"/>
              </a:rPr>
              <a:t>layout</a:t>
            </a:r>
            <a:r>
              <a:rPr lang="en-US" sz="2600" dirty="0">
                <a:latin typeface="BPreplay" panose="02000503000000020004" pitchFamily="50" charset="0"/>
              </a:rPr>
              <a:t> </a:t>
            </a:r>
            <a:r>
              <a:rPr lang="en-US" sz="2600" dirty="0" err="1">
                <a:latin typeface="BPreplay" panose="02000503000000020004" pitchFamily="50" charset="0"/>
              </a:rPr>
              <a:t>memiliki</a:t>
            </a:r>
            <a:r>
              <a:rPr lang="en-US" sz="2600" dirty="0">
                <a:latin typeface="BPreplay" panose="02000503000000020004" pitchFamily="50" charset="0"/>
              </a:rPr>
              <a:t> </a:t>
            </a:r>
            <a:r>
              <a:rPr lang="en-US" sz="2600" dirty="0" err="1">
                <a:latin typeface="BPreplay" panose="02000503000000020004" pitchFamily="50" charset="0"/>
              </a:rPr>
              <a:t>arti</a:t>
            </a:r>
            <a:r>
              <a:rPr lang="en-US" sz="2600" dirty="0">
                <a:latin typeface="BPreplay" panose="02000503000000020004" pitchFamily="50" charset="0"/>
              </a:rPr>
              <a:t> 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tata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letak</a:t>
            </a:r>
            <a:endParaRPr lang="id-ID" sz="2600" b="1" dirty="0">
              <a:solidFill>
                <a:srgbClr val="16A085"/>
              </a:solidFill>
              <a:latin typeface="BPreplay" panose="02000503000000020004" pitchFamily="50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C004A20-FC84-4230-B4F1-00DE6F636E29}"/>
              </a:ext>
            </a:extLst>
          </p:cNvPr>
          <p:cNvSpPr txBox="1">
            <a:spLocks/>
          </p:cNvSpPr>
          <p:nvPr/>
        </p:nvSpPr>
        <p:spPr>
          <a:xfrm>
            <a:off x="6096000" y="2720341"/>
            <a:ext cx="5398008" cy="3593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id-ID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M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enurut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istilah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, </a:t>
            </a:r>
            <a:r>
              <a:rPr lang="en-US" sz="2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layout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merupakan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usaha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untuk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menyusun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,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menata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,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atau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memadukan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elemen-elemen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atau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unsur-unsur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komunikasi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6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grafis</a:t>
            </a:r>
            <a:r>
              <a:rPr lang="en-US" sz="26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(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teks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, 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gambar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, 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tabel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dll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) 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menjadikan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komunikasi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 visual yang 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komunikatif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, 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estetik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, 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dan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 </a:t>
            </a:r>
            <a:r>
              <a:rPr lang="en-US" sz="2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menarik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BPreplay" panose="02000503000000020004" pitchFamily="50" charset="0"/>
              </a:rPr>
              <a:t>.</a:t>
            </a:r>
            <a:endParaRPr lang="id-ID" sz="2600" dirty="0">
              <a:solidFill>
                <a:schemeClr val="tx1">
                  <a:lumMod val="95000"/>
                  <a:lumOff val="5000"/>
                </a:schemeClr>
              </a:solidFill>
              <a:latin typeface="BPreplay" panose="02000503000000020004" pitchFamily="50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4F8CABB-1A61-47E8-8F5C-BADBE6063E9C}"/>
              </a:ext>
            </a:extLst>
          </p:cNvPr>
          <p:cNvSpPr txBox="1">
            <a:spLocks/>
          </p:cNvSpPr>
          <p:nvPr/>
        </p:nvSpPr>
        <p:spPr>
          <a:xfrm>
            <a:off x="3986784" y="544002"/>
            <a:ext cx="3938016" cy="71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3600" b="1" dirty="0">
                <a:solidFill>
                  <a:srgbClr val="16A085"/>
                </a:solidFill>
                <a:latin typeface="Bahnschrift SemiBold" panose="020B0502040204020203" pitchFamily="34" charset="0"/>
              </a:rPr>
              <a:t>PENGERTIAN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A90ACA-C1B2-48B2-92E8-2444058D70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6181" r="2326" b="5735"/>
          <a:stretch/>
        </p:blipFill>
        <p:spPr>
          <a:xfrm>
            <a:off x="3365915" y="2707512"/>
            <a:ext cx="2495389" cy="2660015"/>
          </a:xfrm>
          <a:prstGeom prst="rect">
            <a:avLst/>
          </a:prstGeom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A7D5A827-6BBD-4437-8799-D07C8AB71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"/>
          <a:stretch/>
        </p:blipFill>
        <p:spPr bwMode="auto">
          <a:xfrm>
            <a:off x="1501062" y="2707512"/>
            <a:ext cx="1770365" cy="266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9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 animBg="1"/>
      <p:bldP spid="2" grpId="0"/>
      <p:bldP spid="5" grpId="0" animBg="1"/>
      <p:bldP spid="6" grpId="0"/>
      <p:bldP spid="8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BA0BF04-5B1E-4B60-B939-3C9C4BEA5640}"/>
              </a:ext>
            </a:extLst>
          </p:cNvPr>
          <p:cNvSpPr txBox="1">
            <a:spLocks/>
          </p:cNvSpPr>
          <p:nvPr/>
        </p:nvSpPr>
        <p:spPr>
          <a:xfrm>
            <a:off x="616687" y="404039"/>
            <a:ext cx="903767" cy="606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T</a:t>
            </a:r>
          </a:p>
          <a:p>
            <a:pPr algn="r">
              <a:lnSpc>
                <a:spcPct val="100000"/>
              </a:lnSpc>
            </a:pPr>
            <a:r>
              <a:rPr lang="en-ID" sz="6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U</a:t>
            </a:r>
          </a:p>
          <a:p>
            <a:pPr algn="r">
              <a:lnSpc>
                <a:spcPct val="100000"/>
              </a:lnSpc>
            </a:pPr>
            <a:r>
              <a:rPr lang="en-ID" sz="6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J</a:t>
            </a:r>
          </a:p>
          <a:p>
            <a:pPr algn="r">
              <a:lnSpc>
                <a:spcPct val="100000"/>
              </a:lnSpc>
            </a:pPr>
            <a:r>
              <a:rPr lang="en-ID" sz="6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U</a:t>
            </a:r>
          </a:p>
          <a:p>
            <a:pPr algn="r">
              <a:lnSpc>
                <a:spcPct val="100000"/>
              </a:lnSpc>
            </a:pPr>
            <a:r>
              <a:rPr lang="en-ID" sz="6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A</a:t>
            </a:r>
          </a:p>
          <a:p>
            <a:pPr algn="r">
              <a:lnSpc>
                <a:spcPct val="100000"/>
              </a:lnSpc>
            </a:pPr>
            <a:r>
              <a:rPr lang="en-ID" sz="6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6FA64-1503-4330-AF97-98096A75FE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3" r="30470"/>
          <a:stretch/>
        </p:blipFill>
        <p:spPr>
          <a:xfrm>
            <a:off x="1691220" y="1"/>
            <a:ext cx="4058258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6CC81C-3B16-4C5E-8B90-CA95804F5FBC}"/>
              </a:ext>
            </a:extLst>
          </p:cNvPr>
          <p:cNvSpPr txBox="1">
            <a:spLocks/>
          </p:cNvSpPr>
          <p:nvPr/>
        </p:nvSpPr>
        <p:spPr>
          <a:xfrm>
            <a:off x="584790" y="405778"/>
            <a:ext cx="903767" cy="60694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solidFill>
                  <a:srgbClr val="16A085"/>
                </a:solidFill>
                <a:latin typeface="Bahnschrift SemiBold" panose="020B0502040204020203" pitchFamily="34" charset="0"/>
              </a:rPr>
              <a:t>T</a:t>
            </a:r>
          </a:p>
          <a:p>
            <a:pPr algn="r">
              <a:lnSpc>
                <a:spcPct val="100000"/>
              </a:lnSpc>
            </a:pPr>
            <a:r>
              <a:rPr lang="en-ID" sz="6000" b="1" dirty="0">
                <a:solidFill>
                  <a:srgbClr val="16A085"/>
                </a:solidFill>
                <a:latin typeface="Bahnschrift SemiBold" panose="020B0502040204020203" pitchFamily="34" charset="0"/>
              </a:rPr>
              <a:t>U</a:t>
            </a:r>
          </a:p>
          <a:p>
            <a:pPr algn="r">
              <a:lnSpc>
                <a:spcPct val="100000"/>
              </a:lnSpc>
            </a:pPr>
            <a:r>
              <a:rPr lang="en-ID" sz="6000" b="1" dirty="0">
                <a:solidFill>
                  <a:srgbClr val="16A085"/>
                </a:solidFill>
                <a:latin typeface="Bahnschrift SemiBold" panose="020B0502040204020203" pitchFamily="34" charset="0"/>
              </a:rPr>
              <a:t>J</a:t>
            </a:r>
          </a:p>
          <a:p>
            <a:pPr algn="r">
              <a:lnSpc>
                <a:spcPct val="100000"/>
              </a:lnSpc>
            </a:pPr>
            <a:r>
              <a:rPr lang="en-ID" sz="6000" b="1" dirty="0">
                <a:solidFill>
                  <a:srgbClr val="16A085"/>
                </a:solidFill>
                <a:latin typeface="Bahnschrift SemiBold" panose="020B0502040204020203" pitchFamily="34" charset="0"/>
              </a:rPr>
              <a:t>U</a:t>
            </a:r>
          </a:p>
          <a:p>
            <a:pPr algn="r">
              <a:lnSpc>
                <a:spcPct val="100000"/>
              </a:lnSpc>
            </a:pPr>
            <a:r>
              <a:rPr lang="en-ID" sz="6000" b="1" dirty="0">
                <a:solidFill>
                  <a:srgbClr val="16A085"/>
                </a:solidFill>
                <a:latin typeface="Bahnschrift SemiBold" panose="020B0502040204020203" pitchFamily="34" charset="0"/>
              </a:rPr>
              <a:t>A</a:t>
            </a:r>
          </a:p>
          <a:p>
            <a:pPr algn="r">
              <a:lnSpc>
                <a:spcPct val="100000"/>
              </a:lnSpc>
            </a:pPr>
            <a:r>
              <a:rPr lang="en-ID" sz="6000" b="1" dirty="0">
                <a:solidFill>
                  <a:srgbClr val="16A085"/>
                </a:solidFill>
                <a:latin typeface="Bahnschrift SemiBold" panose="020B0502040204020203" pitchFamily="34" charset="0"/>
              </a:rPr>
              <a:t>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6678E3-25FE-4E01-804A-6EB6665D0053}"/>
              </a:ext>
            </a:extLst>
          </p:cNvPr>
          <p:cNvSpPr/>
          <p:nvPr/>
        </p:nvSpPr>
        <p:spPr>
          <a:xfrm>
            <a:off x="1807759" y="-204715"/>
            <a:ext cx="4058258" cy="6467292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A1130A-1587-488E-B332-C8A48C9D69E2}"/>
              </a:ext>
            </a:extLst>
          </p:cNvPr>
          <p:cNvGrpSpPr/>
          <p:nvPr/>
        </p:nvGrpSpPr>
        <p:grpSpPr>
          <a:xfrm>
            <a:off x="5970033" y="477470"/>
            <a:ext cx="5307494" cy="5500449"/>
            <a:chOff x="5970033" y="477470"/>
            <a:chExt cx="5307494" cy="55004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0FD4BA-3051-4AC2-A6C1-5D9863AE441F}"/>
                </a:ext>
              </a:extLst>
            </p:cNvPr>
            <p:cNvSpPr/>
            <p:nvPr/>
          </p:nvSpPr>
          <p:spPr>
            <a:xfrm>
              <a:off x="6124280" y="899606"/>
              <a:ext cx="5153247" cy="5078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     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enampilkan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</a:p>
            <a:p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elemen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gambar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dan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teks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agar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menjadi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komunikatif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</a:p>
            <a:p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dalam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sebuah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cara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</a:p>
            <a:p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yang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dapat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memudahkan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pembaca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menerima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informasi</a:t>
              </a:r>
              <a:r>
                <a:rPr lang="en-US" sz="3600" dirty="0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 yang </a:t>
              </a:r>
              <a:r>
                <a:rPr lang="en-US" sz="3600" dirty="0" err="1">
                  <a:solidFill>
                    <a:srgbClr val="F1C40F"/>
                  </a:solidFill>
                  <a:latin typeface="Bahnschrift SemiBold" panose="020B0502040204020203" pitchFamily="34" charset="0"/>
                </a:rPr>
                <a:t>disajikan</a:t>
              </a:r>
              <a:endParaRPr lang="en-ID" sz="3600" dirty="0">
                <a:solidFill>
                  <a:srgbClr val="F1C40F"/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83E1DED-5E0B-4C9E-9B7F-64DF8CD6395D}"/>
                </a:ext>
              </a:extLst>
            </p:cNvPr>
            <p:cNvSpPr txBox="1">
              <a:spLocks/>
            </p:cNvSpPr>
            <p:nvPr/>
          </p:nvSpPr>
          <p:spPr>
            <a:xfrm>
              <a:off x="5970033" y="477470"/>
              <a:ext cx="903767" cy="129477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ID" sz="6000" b="1" dirty="0">
                  <a:solidFill>
                    <a:srgbClr val="16A085"/>
                  </a:solidFill>
                  <a:latin typeface="Bahnschrift SemiBold" panose="020B0502040204020203" pitchFamily="34" charset="0"/>
                </a:rPr>
                <a:t>M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DD3E096-6552-4742-AAF4-C00C66E4F6BA}"/>
              </a:ext>
            </a:extLst>
          </p:cNvPr>
          <p:cNvSpPr/>
          <p:nvPr/>
        </p:nvSpPr>
        <p:spPr>
          <a:xfrm>
            <a:off x="10162871" y="6431514"/>
            <a:ext cx="4058258" cy="1626161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484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11ED77-5161-422C-AE90-B40187A42665}"/>
              </a:ext>
            </a:extLst>
          </p:cNvPr>
          <p:cNvSpPr txBox="1">
            <a:spLocks/>
          </p:cNvSpPr>
          <p:nvPr/>
        </p:nvSpPr>
        <p:spPr>
          <a:xfrm>
            <a:off x="457199" y="437676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PRINSIP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BEB010-EBCF-4020-9C4B-61EC7A139306}"/>
              </a:ext>
            </a:extLst>
          </p:cNvPr>
          <p:cNvSpPr txBox="1">
            <a:spLocks/>
          </p:cNvSpPr>
          <p:nvPr/>
        </p:nvSpPr>
        <p:spPr>
          <a:xfrm>
            <a:off x="499731" y="405777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PRINSIP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DA503-5247-49F2-86B1-EB13F9C1984B}"/>
              </a:ext>
            </a:extLst>
          </p:cNvPr>
          <p:cNvSpPr/>
          <p:nvPr/>
        </p:nvSpPr>
        <p:spPr>
          <a:xfrm>
            <a:off x="5369442" y="0"/>
            <a:ext cx="6822558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AFFC7D-8112-463B-8D7A-4AC655B71127}"/>
              </a:ext>
            </a:extLst>
          </p:cNvPr>
          <p:cNvSpPr txBox="1">
            <a:spLocks/>
          </p:cNvSpPr>
          <p:nvPr/>
        </p:nvSpPr>
        <p:spPr>
          <a:xfrm>
            <a:off x="526310" y="1016281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2800" b="1" dirty="0">
                <a:solidFill>
                  <a:srgbClr val="F1C40F"/>
                </a:solidFill>
                <a:latin typeface="Bahnschrift SemiBold" panose="020B0502040204020203" pitchFamily="34" charset="0"/>
              </a:rPr>
              <a:t>YANG PERLU DIPERHATIKAN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73654-CD41-4F28-9A1A-C4C3E9DC197D}"/>
              </a:ext>
            </a:extLst>
          </p:cNvPr>
          <p:cNvSpPr/>
          <p:nvPr/>
        </p:nvSpPr>
        <p:spPr>
          <a:xfrm>
            <a:off x="2379396" y="2112696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EF42A0-70A4-4E4B-AB95-08954256D5FA}"/>
              </a:ext>
            </a:extLst>
          </p:cNvPr>
          <p:cNvSpPr/>
          <p:nvPr/>
        </p:nvSpPr>
        <p:spPr>
          <a:xfrm>
            <a:off x="890136" y="2112695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A5644B-EBCD-43E1-92E2-C3C166F66B31}"/>
              </a:ext>
            </a:extLst>
          </p:cNvPr>
          <p:cNvSpPr/>
          <p:nvPr/>
        </p:nvSpPr>
        <p:spPr>
          <a:xfrm>
            <a:off x="3874419" y="3589173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8D4506-4D60-4269-A838-AC8F4E078836}"/>
              </a:ext>
            </a:extLst>
          </p:cNvPr>
          <p:cNvSpPr/>
          <p:nvPr/>
        </p:nvSpPr>
        <p:spPr>
          <a:xfrm>
            <a:off x="2379396" y="3579826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7059F3-C7A3-4D0D-8545-385B3D1D6709}"/>
              </a:ext>
            </a:extLst>
          </p:cNvPr>
          <p:cNvGrpSpPr/>
          <p:nvPr/>
        </p:nvGrpSpPr>
        <p:grpSpPr>
          <a:xfrm>
            <a:off x="3271102" y="1841091"/>
            <a:ext cx="2081732" cy="1844186"/>
            <a:chOff x="3271102" y="1841091"/>
            <a:chExt cx="2081732" cy="18441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38985F4-58BD-4547-8F91-32D7D24FC17E}"/>
                </a:ext>
              </a:extLst>
            </p:cNvPr>
            <p:cNvGrpSpPr/>
            <p:nvPr/>
          </p:nvGrpSpPr>
          <p:grpSpPr>
            <a:xfrm>
              <a:off x="3874419" y="2123776"/>
              <a:ext cx="1266762" cy="1221385"/>
              <a:chOff x="3874419" y="1972950"/>
              <a:chExt cx="1266762" cy="122138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A76414E-3BF1-44FC-82A7-7A4B515B3FA4}"/>
                  </a:ext>
                </a:extLst>
              </p:cNvPr>
              <p:cNvSpPr/>
              <p:nvPr/>
            </p:nvSpPr>
            <p:spPr>
              <a:xfrm>
                <a:off x="3874419" y="1972950"/>
                <a:ext cx="1266762" cy="1221385"/>
              </a:xfrm>
              <a:prstGeom prst="rect">
                <a:avLst/>
              </a:prstGeom>
              <a:noFill/>
              <a:ln w="76200">
                <a:solidFill>
                  <a:srgbClr val="F8F8F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n>
                    <a:solidFill>
                      <a:srgbClr val="F8F8F8"/>
                    </a:solidFill>
                  </a:ln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C4E2799-E343-442B-B915-98ECE164C7BE}"/>
                  </a:ext>
                </a:extLst>
              </p:cNvPr>
              <p:cNvGrpSpPr/>
              <p:nvPr/>
            </p:nvGrpSpPr>
            <p:grpSpPr>
              <a:xfrm>
                <a:off x="3982932" y="2791419"/>
                <a:ext cx="271857" cy="271857"/>
                <a:chOff x="9375063" y="1952433"/>
                <a:chExt cx="271857" cy="271857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9E0957A5-DF34-426B-BD0A-70379691D1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75063" y="2196445"/>
                  <a:ext cx="271857" cy="0"/>
                </a:xfrm>
                <a:prstGeom prst="line">
                  <a:avLst/>
                </a:prstGeom>
                <a:ln w="76200">
                  <a:solidFill>
                    <a:srgbClr val="F1C40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9ADFA7DB-6C43-46FA-8E85-B68AD4FA5E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9258655" y="2088362"/>
                  <a:ext cx="271857" cy="0"/>
                </a:xfrm>
                <a:prstGeom prst="line">
                  <a:avLst/>
                </a:prstGeom>
                <a:ln w="76200">
                  <a:solidFill>
                    <a:srgbClr val="F1C40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26F783E4-0C2F-4D66-B0AC-4EAF0416C518}"/>
                </a:ext>
              </a:extLst>
            </p:cNvPr>
            <p:cNvSpPr txBox="1">
              <a:spLocks/>
            </p:cNvSpPr>
            <p:nvPr/>
          </p:nvSpPr>
          <p:spPr>
            <a:xfrm>
              <a:off x="3271102" y="1841091"/>
              <a:ext cx="2081732" cy="18441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n-ID" sz="15600" b="1" dirty="0">
                  <a:ln w="28575">
                    <a:noFill/>
                  </a:ln>
                  <a:solidFill>
                    <a:srgbClr val="F8F8F8"/>
                  </a:solidFill>
                  <a:latin typeface="DOCKER ONE" pitchFamily="2" charset="0"/>
                </a:rPr>
                <a:t>1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F631F844-DDA1-4811-ABD6-1825822033F7}"/>
              </a:ext>
            </a:extLst>
          </p:cNvPr>
          <p:cNvSpPr txBox="1">
            <a:spLocks/>
          </p:cNvSpPr>
          <p:nvPr/>
        </p:nvSpPr>
        <p:spPr>
          <a:xfrm>
            <a:off x="523822" y="4828077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40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Kesederhanaan</a:t>
            </a:r>
            <a:endParaRPr lang="en-ID" sz="4000" b="1" dirty="0">
              <a:solidFill>
                <a:srgbClr val="F8F8F8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8B550CF-1CB4-40A8-9CA5-6161BCAB8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095" y="245096"/>
            <a:ext cx="6372094" cy="567639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latin typeface="BPreplay" panose="02000503000000020004" pitchFamily="50" charset="0"/>
              </a:rPr>
              <a:t>Berhubungan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dengan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kemampuan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daya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tangkap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rata-rata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manusia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dalam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menerima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informasi</a:t>
            </a:r>
            <a:r>
              <a:rPr lang="en-US" dirty="0">
                <a:latin typeface="BPreplay" panose="02000503000000020004" pitchFamily="50" charset="0"/>
              </a:rPr>
              <a:t>. </a:t>
            </a:r>
            <a:r>
              <a:rPr lang="en-US" dirty="0" err="1">
                <a:latin typeface="BPreplay" panose="02000503000000020004" pitchFamily="50" charset="0"/>
              </a:rPr>
              <a:t>Insting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manusia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menginginkan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kesederhanaan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dalam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menerima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informasi</a:t>
            </a:r>
            <a:r>
              <a:rPr lang="en-US" dirty="0">
                <a:latin typeface="BPreplay" panose="02000503000000020004" pitchFamily="50" charset="0"/>
              </a:rPr>
              <a:t>. </a:t>
            </a:r>
            <a:r>
              <a:rPr lang="en-US" dirty="0" err="1">
                <a:latin typeface="BPreplay" panose="02000503000000020004" pitchFamily="50" charset="0"/>
              </a:rPr>
              <a:t>Namun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dalam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penyederhanaan</a:t>
            </a:r>
            <a:r>
              <a:rPr lang="en-US" dirty="0">
                <a:latin typeface="BPreplay" panose="02000503000000020004" pitchFamily="50" charset="0"/>
              </a:rPr>
              <a:t> juga </a:t>
            </a:r>
            <a:r>
              <a:rPr lang="en-US" dirty="0" err="1">
                <a:latin typeface="BPreplay" panose="02000503000000020004" pitchFamily="50" charset="0"/>
              </a:rPr>
              <a:t>harus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memperhatikan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segmen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kepada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siapa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informasi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itu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akan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disampaikan</a:t>
            </a:r>
            <a:r>
              <a:rPr lang="en-US" dirty="0">
                <a:solidFill>
                  <a:srgbClr val="16A085"/>
                </a:solidFill>
                <a:latin typeface="BPreplay" panose="02000503000000020004" pitchFamily="50" charset="0"/>
              </a:rPr>
              <a:t>.</a:t>
            </a:r>
            <a:endParaRPr lang="id-ID" dirty="0">
              <a:solidFill>
                <a:srgbClr val="16A085"/>
              </a:solidFill>
              <a:latin typeface="BPreplay" panose="02000503000000020004" pitchFamily="50" charset="0"/>
            </a:endParaRPr>
          </a:p>
          <a:p>
            <a:pPr>
              <a:lnSpc>
                <a:spcPct val="120000"/>
              </a:lnSpc>
            </a:pPr>
            <a:r>
              <a:rPr lang="id-ID" dirty="0" err="1">
                <a:latin typeface="BPreplay" panose="02000503000000020004" pitchFamily="50" charset="0"/>
              </a:rPr>
              <a:t>C</a:t>
            </a:r>
            <a:r>
              <a:rPr lang="en-US" dirty="0" err="1">
                <a:latin typeface="BPreplay" panose="02000503000000020004" pitchFamily="50" charset="0"/>
              </a:rPr>
              <a:t>ukup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buat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desain</a:t>
            </a:r>
            <a:r>
              <a:rPr lang="en-US" dirty="0">
                <a:latin typeface="BPreplay" panose="02000503000000020004" pitchFamily="50" charset="0"/>
              </a:rPr>
              <a:t> yang </a:t>
            </a:r>
            <a:r>
              <a:rPr lang="en-US" dirty="0" err="1">
                <a:latin typeface="BPreplay" panose="02000503000000020004" pitchFamily="50" charset="0"/>
              </a:rPr>
              <a:t>bisa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menyampaikan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pesan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secara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efektif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dengan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cara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yang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lebih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kreatif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dan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menarik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perhatian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tanpa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menambah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hal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apapun</a:t>
            </a:r>
            <a:r>
              <a:rPr lang="en-US" dirty="0">
                <a:latin typeface="BPreplay" panose="02000503000000020004" pitchFamily="50" charset="0"/>
              </a:rPr>
              <a:t> </a:t>
            </a:r>
            <a:r>
              <a:rPr lang="en-US" i="1" dirty="0">
                <a:latin typeface="BPreplay" panose="02000503000000020004" pitchFamily="50" charset="0"/>
              </a:rPr>
              <a:t>(yang </a:t>
            </a:r>
            <a:r>
              <a:rPr lang="en-US" i="1" dirty="0" err="1">
                <a:latin typeface="BPreplay" panose="02000503000000020004" pitchFamily="50" charset="0"/>
              </a:rPr>
              <a:t>tidak</a:t>
            </a:r>
            <a:r>
              <a:rPr lang="en-US" i="1" dirty="0">
                <a:latin typeface="BPreplay" panose="02000503000000020004" pitchFamily="50" charset="0"/>
              </a:rPr>
              <a:t> </a:t>
            </a:r>
            <a:r>
              <a:rPr lang="en-US" i="1" dirty="0" err="1">
                <a:latin typeface="BPreplay" panose="02000503000000020004" pitchFamily="50" charset="0"/>
              </a:rPr>
              <a:t>perlu</a:t>
            </a:r>
            <a:r>
              <a:rPr lang="en-US" i="1" dirty="0">
                <a:latin typeface="BPreplay" panose="02000503000000020004" pitchFamily="50" charset="0"/>
              </a:rPr>
              <a:t>)</a:t>
            </a:r>
            <a:r>
              <a:rPr lang="en-US" dirty="0">
                <a:latin typeface="BPreplay" panose="02000503000000020004" pitchFamily="50" charset="0"/>
              </a:rPr>
              <a:t> </a:t>
            </a:r>
            <a:r>
              <a:rPr lang="en-US" dirty="0" err="1">
                <a:latin typeface="BPreplay" panose="02000503000000020004" pitchFamily="50" charset="0"/>
              </a:rPr>
              <a:t>dalam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dirty="0" err="1">
                <a:latin typeface="BPreplay" panose="02000503000000020004" pitchFamily="50" charset="0"/>
              </a:rPr>
              <a:t>desain</a:t>
            </a:r>
            <a:r>
              <a:rPr lang="en-US" dirty="0">
                <a:latin typeface="BPreplay" panose="02000503000000020004" pitchFamily="50" charset="0"/>
              </a:rPr>
              <a:t>. </a:t>
            </a:r>
            <a:endParaRPr lang="id-ID" b="1" dirty="0">
              <a:latin typeface="BPreplay" panose="02000503000000020004" pitchFamily="50" charset="0"/>
            </a:endParaRPr>
          </a:p>
          <a:p>
            <a:pPr>
              <a:lnSpc>
                <a:spcPct val="120000"/>
              </a:lnSpc>
            </a:pPr>
            <a:r>
              <a:rPr lang="id-ID" dirty="0">
                <a:latin typeface="BPreplay" panose="02000503000000020004" pitchFamily="50" charset="0"/>
              </a:rPr>
              <a:t>C</a:t>
            </a:r>
            <a:r>
              <a:rPr lang="en-US" dirty="0" err="1">
                <a:latin typeface="BPreplay" panose="02000503000000020004" pitchFamily="50" charset="0"/>
              </a:rPr>
              <a:t>ukup</a:t>
            </a:r>
            <a:r>
              <a:rPr lang="en-US" dirty="0"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gunakan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maksimal</a:t>
            </a:r>
            <a:r>
              <a:rPr lang="en-US" b="1" dirty="0">
                <a:solidFill>
                  <a:srgbClr val="16A085"/>
                </a:solidFill>
                <a:latin typeface="BPreplay" panose="02000503000000020004" pitchFamily="50" charset="0"/>
              </a:rPr>
              <a:t> 2-3 font </a:t>
            </a:r>
            <a:r>
              <a:rPr lang="en-US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saja</a:t>
            </a:r>
            <a:r>
              <a:rPr lang="en-US" dirty="0">
                <a:solidFill>
                  <a:srgbClr val="16A085"/>
                </a:solidFill>
                <a:latin typeface="BPreplay" panose="02000503000000020004" pitchFamily="50" charset="0"/>
              </a:rPr>
              <a:t>.</a:t>
            </a:r>
            <a:endParaRPr lang="en-US" dirty="0">
              <a:latin typeface="BPreplay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130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3" grpId="0" animBg="1"/>
      <p:bldP spid="17" grpId="0" animBg="1"/>
      <p:bldP spid="18" grpId="0" animBg="1"/>
      <p:bldP spid="19" grpId="0" animBg="1"/>
      <p:bldP spid="21" grpId="0"/>
      <p:bldP spid="2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11ED77-5161-422C-AE90-B40187A42665}"/>
              </a:ext>
            </a:extLst>
          </p:cNvPr>
          <p:cNvSpPr txBox="1">
            <a:spLocks/>
          </p:cNvSpPr>
          <p:nvPr/>
        </p:nvSpPr>
        <p:spPr>
          <a:xfrm>
            <a:off x="457199" y="437676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PRINSIP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BEB010-EBCF-4020-9C4B-61EC7A139306}"/>
              </a:ext>
            </a:extLst>
          </p:cNvPr>
          <p:cNvSpPr txBox="1">
            <a:spLocks/>
          </p:cNvSpPr>
          <p:nvPr/>
        </p:nvSpPr>
        <p:spPr>
          <a:xfrm>
            <a:off x="499731" y="405777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PRINSIP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DA503-5247-49F2-86B1-EB13F9C1984B}"/>
              </a:ext>
            </a:extLst>
          </p:cNvPr>
          <p:cNvSpPr/>
          <p:nvPr/>
        </p:nvSpPr>
        <p:spPr>
          <a:xfrm>
            <a:off x="5369442" y="0"/>
            <a:ext cx="6822558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AFFC7D-8112-463B-8D7A-4AC655B71127}"/>
              </a:ext>
            </a:extLst>
          </p:cNvPr>
          <p:cNvSpPr txBox="1">
            <a:spLocks/>
          </p:cNvSpPr>
          <p:nvPr/>
        </p:nvSpPr>
        <p:spPr>
          <a:xfrm>
            <a:off x="526310" y="1016281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2800" b="1" dirty="0">
                <a:solidFill>
                  <a:srgbClr val="F1C40F"/>
                </a:solidFill>
                <a:latin typeface="Bahnschrift SemiBold" panose="020B0502040204020203" pitchFamily="34" charset="0"/>
              </a:rPr>
              <a:t>YANG PERLU DIPERHATIKAN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8985F4-58BD-4547-8F91-32D7D24FC17E}"/>
              </a:ext>
            </a:extLst>
          </p:cNvPr>
          <p:cNvGrpSpPr/>
          <p:nvPr/>
        </p:nvGrpSpPr>
        <p:grpSpPr>
          <a:xfrm>
            <a:off x="2514940" y="2123776"/>
            <a:ext cx="2626241" cy="1221385"/>
            <a:chOff x="2514940" y="1972950"/>
            <a:chExt cx="2626241" cy="12213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76414E-3BF1-44FC-82A7-7A4B515B3FA4}"/>
                </a:ext>
              </a:extLst>
            </p:cNvPr>
            <p:cNvSpPr/>
            <p:nvPr/>
          </p:nvSpPr>
          <p:spPr>
            <a:xfrm>
              <a:off x="3874419" y="1972950"/>
              <a:ext cx="1266762" cy="1221385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n>
                  <a:solidFill>
                    <a:srgbClr val="F1C40F"/>
                  </a:solidFill>
                </a:ln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C4E2799-E343-442B-B915-98ECE164C7BE}"/>
                </a:ext>
              </a:extLst>
            </p:cNvPr>
            <p:cNvGrpSpPr/>
            <p:nvPr/>
          </p:nvGrpSpPr>
          <p:grpSpPr>
            <a:xfrm>
              <a:off x="2514940" y="2794871"/>
              <a:ext cx="271857" cy="271857"/>
              <a:chOff x="7907071" y="1955885"/>
              <a:chExt cx="271857" cy="27185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E0957A5-DF34-426B-BD0A-70379691D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7071" y="2199897"/>
                <a:ext cx="271857" cy="0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ADFA7DB-6C43-46FA-8E85-B68AD4FA5E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790664" y="2091814"/>
                <a:ext cx="271857" cy="0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73654-CD41-4F28-9A1A-C4C3E9DC197D}"/>
              </a:ext>
            </a:extLst>
          </p:cNvPr>
          <p:cNvSpPr/>
          <p:nvPr/>
        </p:nvSpPr>
        <p:spPr>
          <a:xfrm>
            <a:off x="2379396" y="2112696"/>
            <a:ext cx="1266762" cy="1221385"/>
          </a:xfrm>
          <a:prstGeom prst="rect">
            <a:avLst/>
          </a:prstGeom>
          <a:noFill/>
          <a:ln w="76200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EF42A0-70A4-4E4B-AB95-08954256D5FA}"/>
              </a:ext>
            </a:extLst>
          </p:cNvPr>
          <p:cNvSpPr/>
          <p:nvPr/>
        </p:nvSpPr>
        <p:spPr>
          <a:xfrm>
            <a:off x="890136" y="2112695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A5644B-EBCD-43E1-92E2-C3C166F66B31}"/>
              </a:ext>
            </a:extLst>
          </p:cNvPr>
          <p:cNvSpPr/>
          <p:nvPr/>
        </p:nvSpPr>
        <p:spPr>
          <a:xfrm>
            <a:off x="3874419" y="3589173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8D4506-4D60-4269-A838-AC8F4E078836}"/>
              </a:ext>
            </a:extLst>
          </p:cNvPr>
          <p:cNvSpPr/>
          <p:nvPr/>
        </p:nvSpPr>
        <p:spPr>
          <a:xfrm>
            <a:off x="2379396" y="3579826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6F783E4-0C2F-4D66-B0AC-4EAF0416C518}"/>
              </a:ext>
            </a:extLst>
          </p:cNvPr>
          <p:cNvSpPr txBox="1">
            <a:spLocks/>
          </p:cNvSpPr>
          <p:nvPr/>
        </p:nvSpPr>
        <p:spPr>
          <a:xfrm>
            <a:off x="1799650" y="1840656"/>
            <a:ext cx="2081732" cy="184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15600" b="1" dirty="0">
                <a:ln w="28575">
                  <a:noFill/>
                </a:ln>
                <a:solidFill>
                  <a:srgbClr val="F8F8F8"/>
                </a:solidFill>
                <a:latin typeface="DOCKER ONE" pitchFamily="2" charset="0"/>
              </a:rPr>
              <a:t>2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631F844-DDA1-4811-ABD6-1825822033F7}"/>
              </a:ext>
            </a:extLst>
          </p:cNvPr>
          <p:cNvSpPr txBox="1">
            <a:spLocks/>
          </p:cNvSpPr>
          <p:nvPr/>
        </p:nvSpPr>
        <p:spPr>
          <a:xfrm>
            <a:off x="523822" y="4828077"/>
            <a:ext cx="4731489" cy="184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40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Kontras</a:t>
            </a:r>
            <a:r>
              <a:rPr lang="en-ID" sz="40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/</a:t>
            </a:r>
            <a:r>
              <a:rPr lang="en-ID" sz="40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Penekanan</a:t>
            </a:r>
            <a:endParaRPr lang="en-ID" sz="4000" b="1" dirty="0">
              <a:solidFill>
                <a:srgbClr val="F8F8F8"/>
              </a:solidFill>
              <a:latin typeface="Bahnschrift SemiBold" panose="020B0502040204020203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ID" sz="40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(Emphasis)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8B550CF-1CB4-40A8-9CA5-6161BCAB8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095" y="245096"/>
            <a:ext cx="6372094" cy="5676393"/>
          </a:xfrm>
        </p:spPr>
        <p:txBody>
          <a:bodyPr>
            <a:normAutofit/>
          </a:bodyPr>
          <a:lstStyle/>
          <a:p>
            <a:pPr lvl="0"/>
            <a:r>
              <a:rPr lang="id-ID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M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emberi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perbedaan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terhadap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elemen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atau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pesan</a:t>
            </a:r>
            <a:r>
              <a:rPr lang="en-US" sz="2400" dirty="0">
                <a:latin typeface="BPreplay" panose="02000503000000020004" pitchFamily="50" charset="0"/>
              </a:rPr>
              <a:t> yang </a:t>
            </a:r>
            <a:r>
              <a:rPr lang="en-US" sz="2400" dirty="0" err="1">
                <a:latin typeface="BPreplay" panose="02000503000000020004" pitchFamily="50" charset="0"/>
              </a:rPr>
              <a:t>ingin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disampaikan</a:t>
            </a:r>
            <a:r>
              <a:rPr lang="en-US" sz="2400" dirty="0">
                <a:latin typeface="BPreplay" panose="02000503000000020004" pitchFamily="50" charset="0"/>
              </a:rPr>
              <a:t>. </a:t>
            </a:r>
            <a:r>
              <a:rPr lang="en-US" sz="2400" dirty="0" err="1">
                <a:latin typeface="BPreplay" panose="02000503000000020004" pitchFamily="50" charset="0"/>
              </a:rPr>
              <a:t>Caranya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bisa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menggunakan</a:t>
            </a:r>
            <a:r>
              <a:rPr lang="en-US" sz="2400" dirty="0">
                <a:latin typeface="BPreplay" panose="02000503000000020004" pitchFamily="50" charset="0"/>
              </a:rPr>
              <a:t> style bold </a:t>
            </a:r>
            <a:r>
              <a:rPr lang="en-US" sz="2400" dirty="0" err="1">
                <a:latin typeface="BPreplay" panose="02000503000000020004" pitchFamily="50" charset="0"/>
              </a:rPr>
              <a:t>dan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i="1" dirty="0">
                <a:latin typeface="BPreplay" panose="02000503000000020004" pitchFamily="50" charset="0"/>
              </a:rPr>
              <a:t>italic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pada</a:t>
            </a:r>
            <a:r>
              <a:rPr lang="en-US" sz="2400" dirty="0">
                <a:latin typeface="BPreplay" panose="02000503000000020004" pitchFamily="50" charset="0"/>
              </a:rPr>
              <a:t> body </a:t>
            </a:r>
            <a:r>
              <a:rPr lang="en-US" sz="2400" dirty="0" err="1">
                <a:latin typeface="BPreplay" panose="02000503000000020004" pitchFamily="50" charset="0"/>
              </a:rPr>
              <a:t>teks</a:t>
            </a:r>
            <a:r>
              <a:rPr lang="en-US" sz="2400" dirty="0">
                <a:latin typeface="BPreplay" panose="02000503000000020004" pitchFamily="50" charset="0"/>
              </a:rPr>
              <a:t>, </a:t>
            </a:r>
            <a:r>
              <a:rPr lang="en-US" sz="2400" dirty="0" err="1">
                <a:latin typeface="BPreplay" panose="02000503000000020004" pitchFamily="50" charset="0"/>
              </a:rPr>
              <a:t>memilihkan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huruf</a:t>
            </a:r>
            <a:r>
              <a:rPr lang="en-US" sz="2400" dirty="0">
                <a:latin typeface="BPreplay" panose="02000503000000020004" pitchFamily="50" charset="0"/>
              </a:rPr>
              <a:t> display yang </a:t>
            </a:r>
            <a:r>
              <a:rPr lang="en-US" sz="2400" dirty="0" err="1">
                <a:latin typeface="BPreplay" panose="02000503000000020004" pitchFamily="50" charset="0"/>
              </a:rPr>
              <a:t>lebih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atraktif</a:t>
            </a:r>
            <a:r>
              <a:rPr lang="en-US" sz="2400" dirty="0">
                <a:latin typeface="BPreplay" panose="02000503000000020004" pitchFamily="50" charset="0"/>
              </a:rPr>
              <a:t>, </a:t>
            </a:r>
            <a:r>
              <a:rPr lang="en-US" sz="2400" dirty="0" err="1">
                <a:latin typeface="BPreplay" panose="02000503000000020004" pitchFamily="50" charset="0"/>
              </a:rPr>
              <a:t>ada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tekstur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dalam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latar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belakang</a:t>
            </a:r>
            <a:r>
              <a:rPr lang="en-US" sz="2400" dirty="0">
                <a:latin typeface="BPreplay" panose="02000503000000020004" pitchFamily="50" charset="0"/>
              </a:rPr>
              <a:t>, </a:t>
            </a:r>
            <a:r>
              <a:rPr lang="en-US" sz="2400" dirty="0" err="1">
                <a:latin typeface="BPreplay" panose="02000503000000020004" pitchFamily="50" charset="0"/>
              </a:rPr>
              <a:t>memperbesar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bagian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tertentu</a:t>
            </a:r>
            <a:r>
              <a:rPr lang="en-US" sz="2400" dirty="0">
                <a:latin typeface="BPreplay" panose="02000503000000020004" pitchFamily="50" charset="0"/>
              </a:rPr>
              <a:t> yang </a:t>
            </a:r>
            <a:r>
              <a:rPr lang="en-US" sz="2400" dirty="0" err="1">
                <a:latin typeface="BPreplay" panose="02000503000000020004" pitchFamily="50" charset="0"/>
              </a:rPr>
              <a:t>ingin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ditonjolkan</a:t>
            </a:r>
            <a:r>
              <a:rPr lang="en-US" sz="2400" dirty="0">
                <a:latin typeface="BPreplay" panose="02000503000000020004" pitchFamily="50" charset="0"/>
              </a:rPr>
              <a:t>.</a:t>
            </a:r>
          </a:p>
          <a:p>
            <a:pPr marL="0" lvl="0" indent="0">
              <a:buNone/>
            </a:pPr>
            <a:r>
              <a:rPr lang="id-ID" sz="2400" dirty="0">
                <a:latin typeface="BPreplay" panose="02000503000000020004" pitchFamily="50" charset="0"/>
              </a:rPr>
              <a:t> </a:t>
            </a:r>
          </a:p>
          <a:p>
            <a:pPr lvl="0"/>
            <a:r>
              <a:rPr lang="id-ID" sz="2400" dirty="0">
                <a:latin typeface="BPreplay" panose="02000503000000020004" pitchFamily="50" charset="0"/>
              </a:rPr>
              <a:t>Selain itu, </a:t>
            </a:r>
            <a:r>
              <a:rPr lang="en-US" sz="2400" dirty="0">
                <a:latin typeface="BPreplay" panose="02000503000000020004" pitchFamily="50" charset="0"/>
              </a:rPr>
              <a:t>Ada </a:t>
            </a:r>
            <a:r>
              <a:rPr lang="en-US" sz="2400" dirty="0" err="1">
                <a:latin typeface="BPreplay" panose="02000503000000020004" pitchFamily="50" charset="0"/>
              </a:rPr>
              <a:t>beberapa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cara</a:t>
            </a:r>
            <a:r>
              <a:rPr lang="en-US" sz="2400" dirty="0">
                <a:latin typeface="BPreplay" panose="02000503000000020004" pitchFamily="50" charset="0"/>
              </a:rPr>
              <a:t> yang </a:t>
            </a:r>
            <a:r>
              <a:rPr lang="en-US" sz="2400" dirty="0" err="1">
                <a:latin typeface="BPreplay" panose="02000503000000020004" pitchFamily="50" charset="0"/>
              </a:rPr>
              <a:t>dapat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dilakukan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untuk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menciptakan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kontras</a:t>
            </a:r>
            <a:r>
              <a:rPr lang="en-US" sz="2400" dirty="0">
                <a:latin typeface="BPreplay" panose="02000503000000020004" pitchFamily="50" charset="0"/>
              </a:rPr>
              <a:t>. Salah </a:t>
            </a:r>
            <a:r>
              <a:rPr lang="en-US" sz="2400" dirty="0" err="1">
                <a:latin typeface="BPreplay" panose="02000503000000020004" pitchFamily="50" charset="0"/>
              </a:rPr>
              <a:t>satu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contoh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penciptaan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kontras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yaitu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dengan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pemilihan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warna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yang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mempunyai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perbedaan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mencolok</a:t>
            </a:r>
            <a:r>
              <a:rPr lang="en-US" sz="2400" dirty="0">
                <a:latin typeface="BPreplay" panose="02000503000000020004" pitchFamily="50" charset="0"/>
              </a:rPr>
              <a:t>. </a:t>
            </a:r>
            <a:r>
              <a:rPr lang="en-US" sz="2400" dirty="0" err="1">
                <a:latin typeface="BPreplay" panose="02000503000000020004" pitchFamily="50" charset="0"/>
              </a:rPr>
              <a:t>Misalnya</a:t>
            </a:r>
            <a:r>
              <a:rPr lang="en-US" sz="2400" dirty="0">
                <a:latin typeface="BPreplay" panose="02000503000000020004" pitchFamily="50" charset="0"/>
              </a:rPr>
              <a:t>, </a:t>
            </a:r>
            <a:r>
              <a:rPr lang="en-US" sz="2400" dirty="0" err="1">
                <a:latin typeface="BPreplay" panose="02000503000000020004" pitchFamily="50" charset="0"/>
              </a:rPr>
              <a:t>warna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hitam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dengan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warna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putih</a:t>
            </a:r>
            <a:r>
              <a:rPr lang="en-US" sz="2400" dirty="0">
                <a:latin typeface="BPreplay" panose="02000503000000020004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1709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C4BCEA9-0275-4639-8191-4D37D7D67ED2}"/>
              </a:ext>
            </a:extLst>
          </p:cNvPr>
          <p:cNvSpPr txBox="1">
            <a:spLocks/>
          </p:cNvSpPr>
          <p:nvPr/>
        </p:nvSpPr>
        <p:spPr>
          <a:xfrm>
            <a:off x="1857082" y="337771"/>
            <a:ext cx="955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6600" dirty="0">
                <a:ln w="38100">
                  <a:solidFill>
                    <a:srgbClr val="F8F8F8"/>
                  </a:solidFill>
                </a:ln>
                <a:noFill/>
                <a:latin typeface="Bahnschrift SemiBold" panose="020B0502040204020203" pitchFamily="34" charset="0"/>
              </a:rPr>
              <a:t>CONTOH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63EC2-11F7-4D96-82EA-8BE870B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520" y="365125"/>
            <a:ext cx="9553280" cy="1325563"/>
          </a:xfrm>
        </p:spPr>
        <p:txBody>
          <a:bodyPr>
            <a:normAutofit/>
          </a:bodyPr>
          <a:lstStyle/>
          <a:p>
            <a:r>
              <a:rPr lang="en-ID" sz="6600" dirty="0">
                <a:solidFill>
                  <a:srgbClr val="F1C40F"/>
                </a:solidFill>
                <a:latin typeface="Bahnschrift SemiBold" panose="020B0502040204020203" pitchFamily="34" charset="0"/>
              </a:rPr>
              <a:t>CONTOH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7B150-373C-413D-A0E5-8DF9E137CD59}"/>
              </a:ext>
            </a:extLst>
          </p:cNvPr>
          <p:cNvSpPr/>
          <p:nvPr/>
        </p:nvSpPr>
        <p:spPr>
          <a:xfrm>
            <a:off x="387524" y="433613"/>
            <a:ext cx="1266762" cy="1221385"/>
          </a:xfrm>
          <a:prstGeom prst="rect">
            <a:avLst/>
          </a:prstGeom>
          <a:noFill/>
          <a:ln w="76200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A019A-14B6-4804-8C66-54D59C2BB682}"/>
              </a:ext>
            </a:extLst>
          </p:cNvPr>
          <p:cNvSpPr txBox="1">
            <a:spLocks/>
          </p:cNvSpPr>
          <p:nvPr/>
        </p:nvSpPr>
        <p:spPr>
          <a:xfrm>
            <a:off x="-202666" y="152147"/>
            <a:ext cx="2081732" cy="184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15600" b="1" dirty="0">
                <a:ln w="28575">
                  <a:noFill/>
                </a:ln>
                <a:solidFill>
                  <a:srgbClr val="F8F8F8"/>
                </a:solidFill>
                <a:latin typeface="DOCKER ONE" pitchFamily="2" charset="0"/>
              </a:rPr>
              <a:t>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E6739-CB8A-4CDC-B466-7256359E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83" y="1989108"/>
            <a:ext cx="3672900" cy="4503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CFABCB-E395-4A06-9B0B-2DB25F558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21" y="1989108"/>
            <a:ext cx="3221514" cy="4509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879458-1B51-4842-ADDC-53218E4F6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73" y="1989108"/>
            <a:ext cx="3318967" cy="44730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49362BA-63AF-4B88-AB23-4B926A8DA45B}"/>
              </a:ext>
            </a:extLst>
          </p:cNvPr>
          <p:cNvSpPr/>
          <p:nvPr/>
        </p:nvSpPr>
        <p:spPr>
          <a:xfrm>
            <a:off x="2022659" y="3527649"/>
            <a:ext cx="2602043" cy="257268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9A7817-069F-41D4-9D52-1C7E98E8E32E}"/>
              </a:ext>
            </a:extLst>
          </p:cNvPr>
          <p:cNvSpPr/>
          <p:nvPr/>
        </p:nvSpPr>
        <p:spPr>
          <a:xfrm>
            <a:off x="4712740" y="3420711"/>
            <a:ext cx="1692526" cy="164056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9FBED61-22C2-4E5E-A013-1262EA7CD77B}"/>
              </a:ext>
            </a:extLst>
          </p:cNvPr>
          <p:cNvSpPr/>
          <p:nvPr/>
        </p:nvSpPr>
        <p:spPr>
          <a:xfrm>
            <a:off x="7890235" y="5120008"/>
            <a:ext cx="1692526" cy="164056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329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11ED77-5161-422C-AE90-B40187A42665}"/>
              </a:ext>
            </a:extLst>
          </p:cNvPr>
          <p:cNvSpPr txBox="1">
            <a:spLocks/>
          </p:cNvSpPr>
          <p:nvPr/>
        </p:nvSpPr>
        <p:spPr>
          <a:xfrm>
            <a:off x="457199" y="437676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PRINSIP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BEB010-EBCF-4020-9C4B-61EC7A139306}"/>
              </a:ext>
            </a:extLst>
          </p:cNvPr>
          <p:cNvSpPr txBox="1">
            <a:spLocks/>
          </p:cNvSpPr>
          <p:nvPr/>
        </p:nvSpPr>
        <p:spPr>
          <a:xfrm>
            <a:off x="499731" y="405777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PRINSIP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DA503-5247-49F2-86B1-EB13F9C1984B}"/>
              </a:ext>
            </a:extLst>
          </p:cNvPr>
          <p:cNvSpPr/>
          <p:nvPr/>
        </p:nvSpPr>
        <p:spPr>
          <a:xfrm>
            <a:off x="5369442" y="0"/>
            <a:ext cx="6822558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AFFC7D-8112-463B-8D7A-4AC655B71127}"/>
              </a:ext>
            </a:extLst>
          </p:cNvPr>
          <p:cNvSpPr txBox="1">
            <a:spLocks/>
          </p:cNvSpPr>
          <p:nvPr/>
        </p:nvSpPr>
        <p:spPr>
          <a:xfrm>
            <a:off x="526310" y="1016281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2800" b="1" dirty="0">
                <a:solidFill>
                  <a:srgbClr val="F1C40F"/>
                </a:solidFill>
                <a:latin typeface="Bahnschrift SemiBold" panose="020B0502040204020203" pitchFamily="34" charset="0"/>
              </a:rPr>
              <a:t>YANG PERLU DIPERHATIKAN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8985F4-58BD-4547-8F91-32D7D24FC17E}"/>
              </a:ext>
            </a:extLst>
          </p:cNvPr>
          <p:cNvGrpSpPr/>
          <p:nvPr/>
        </p:nvGrpSpPr>
        <p:grpSpPr>
          <a:xfrm>
            <a:off x="1016080" y="2123776"/>
            <a:ext cx="4125101" cy="1221385"/>
            <a:chOff x="1016080" y="1972950"/>
            <a:chExt cx="4125101" cy="122138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76414E-3BF1-44FC-82A7-7A4B515B3FA4}"/>
                </a:ext>
              </a:extLst>
            </p:cNvPr>
            <p:cNvSpPr/>
            <p:nvPr/>
          </p:nvSpPr>
          <p:spPr>
            <a:xfrm>
              <a:off x="3874419" y="1972950"/>
              <a:ext cx="1266762" cy="1221385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n>
                  <a:solidFill>
                    <a:srgbClr val="F8F8F8"/>
                  </a:solidFill>
                </a:ln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C4E2799-E343-442B-B915-98ECE164C7BE}"/>
                </a:ext>
              </a:extLst>
            </p:cNvPr>
            <p:cNvGrpSpPr/>
            <p:nvPr/>
          </p:nvGrpSpPr>
          <p:grpSpPr>
            <a:xfrm>
              <a:off x="1016080" y="2796536"/>
              <a:ext cx="271857" cy="271857"/>
              <a:chOff x="6408211" y="1957550"/>
              <a:chExt cx="271857" cy="27185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E0957A5-DF34-426B-BD0A-70379691D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8211" y="2201562"/>
                <a:ext cx="271857" cy="0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ADFA7DB-6C43-46FA-8E85-B68AD4FA5E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291804" y="2093479"/>
                <a:ext cx="271857" cy="0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73654-CD41-4F28-9A1A-C4C3E9DC197D}"/>
              </a:ext>
            </a:extLst>
          </p:cNvPr>
          <p:cNvSpPr/>
          <p:nvPr/>
        </p:nvSpPr>
        <p:spPr>
          <a:xfrm>
            <a:off x="2379396" y="2112696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EF42A0-70A4-4E4B-AB95-08954256D5FA}"/>
              </a:ext>
            </a:extLst>
          </p:cNvPr>
          <p:cNvSpPr/>
          <p:nvPr/>
        </p:nvSpPr>
        <p:spPr>
          <a:xfrm>
            <a:off x="890136" y="2112695"/>
            <a:ext cx="1266762" cy="1221385"/>
          </a:xfrm>
          <a:prstGeom prst="rect">
            <a:avLst/>
          </a:prstGeom>
          <a:noFill/>
          <a:ln w="76200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A5644B-EBCD-43E1-92E2-C3C166F66B31}"/>
              </a:ext>
            </a:extLst>
          </p:cNvPr>
          <p:cNvSpPr/>
          <p:nvPr/>
        </p:nvSpPr>
        <p:spPr>
          <a:xfrm>
            <a:off x="3874419" y="3589173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8D4506-4D60-4269-A838-AC8F4E078836}"/>
              </a:ext>
            </a:extLst>
          </p:cNvPr>
          <p:cNvSpPr/>
          <p:nvPr/>
        </p:nvSpPr>
        <p:spPr>
          <a:xfrm>
            <a:off x="2379396" y="3579826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6F783E4-0C2F-4D66-B0AC-4EAF0416C518}"/>
              </a:ext>
            </a:extLst>
          </p:cNvPr>
          <p:cNvSpPr txBox="1">
            <a:spLocks/>
          </p:cNvSpPr>
          <p:nvPr/>
        </p:nvSpPr>
        <p:spPr>
          <a:xfrm>
            <a:off x="299946" y="1831229"/>
            <a:ext cx="2081732" cy="184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15600" b="1" dirty="0">
                <a:ln w="28575">
                  <a:noFill/>
                </a:ln>
                <a:solidFill>
                  <a:srgbClr val="F8F8F8"/>
                </a:solidFill>
                <a:latin typeface="DOCKER ONE" pitchFamily="2" charset="0"/>
              </a:rPr>
              <a:t>3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631F844-DDA1-4811-ABD6-1825822033F7}"/>
              </a:ext>
            </a:extLst>
          </p:cNvPr>
          <p:cNvSpPr txBox="1">
            <a:spLocks/>
          </p:cNvSpPr>
          <p:nvPr/>
        </p:nvSpPr>
        <p:spPr>
          <a:xfrm>
            <a:off x="523822" y="4828077"/>
            <a:ext cx="4731489" cy="184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40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Keseimbangan</a:t>
            </a:r>
            <a:endParaRPr lang="en-ID" sz="4000" b="1" dirty="0">
              <a:solidFill>
                <a:srgbClr val="F8F8F8"/>
              </a:solidFill>
              <a:latin typeface="Bahnschrift SemiBold" panose="020B0502040204020203" pitchFamily="34" charset="0"/>
            </a:endParaRPr>
          </a:p>
          <a:p>
            <a:pPr algn="r">
              <a:lnSpc>
                <a:spcPct val="100000"/>
              </a:lnSpc>
            </a:pPr>
            <a:r>
              <a:rPr lang="en-ID" sz="40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(Balancing)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8B550CF-1CB4-40A8-9CA5-6161BCAB8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095" y="245096"/>
            <a:ext cx="6372094" cy="5676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BPreplay" panose="02000503000000020004" pitchFamily="50" charset="0"/>
              </a:rPr>
              <a:t>Keseimbangan</a:t>
            </a:r>
            <a:r>
              <a:rPr lang="id-ID" sz="2400" dirty="0">
                <a:latin typeface="BPreplay" panose="02000503000000020004" pitchFamily="50" charset="0"/>
              </a:rPr>
              <a:t> dibagi dua :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endParaRPr lang="id-ID" sz="2400" dirty="0">
              <a:latin typeface="BPreplay" panose="02000503000000020004" pitchFamily="50" charset="0"/>
            </a:endParaRPr>
          </a:p>
          <a:p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Keseimbangan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yang formal</a:t>
            </a:r>
            <a:r>
              <a:rPr lang="id-ID" sz="2400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id-ID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atau simetris</a:t>
            </a:r>
            <a:r>
              <a:rPr lang="en-US" sz="2400" dirty="0">
                <a:latin typeface="BPreplay" panose="02000503000000020004" pitchFamily="50" charset="0"/>
              </a:rPr>
              <a:t>. </a:t>
            </a:r>
            <a:r>
              <a:rPr lang="en-US" sz="2400" dirty="0" err="1">
                <a:latin typeface="BPreplay" panose="02000503000000020004" pitchFamily="50" charset="0"/>
              </a:rPr>
              <a:t>Susunan</a:t>
            </a:r>
            <a:r>
              <a:rPr lang="en-US" sz="2400" dirty="0">
                <a:latin typeface="BPreplay" panose="02000503000000020004" pitchFamily="50" charset="0"/>
              </a:rPr>
              <a:t> yang </a:t>
            </a:r>
            <a:r>
              <a:rPr lang="en-US" sz="2400" dirty="0" err="1">
                <a:latin typeface="BPreplay" panose="02000503000000020004" pitchFamily="50" charset="0"/>
              </a:rPr>
              <a:t>simetris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mampu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memberi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kesan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yang formal,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statis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,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desain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yang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nyaman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,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tidak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mempunyai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unsur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sembarangan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terlihat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rapi</a:t>
            </a:r>
            <a:r>
              <a:rPr lang="id-ID" sz="2400" dirty="0">
                <a:solidFill>
                  <a:srgbClr val="16A085"/>
                </a:solidFill>
                <a:latin typeface="BPreplay" panose="02000503000000020004" pitchFamily="50" charset="0"/>
              </a:rPr>
              <a:t>.</a:t>
            </a:r>
            <a:r>
              <a:rPr lang="id-ID" sz="2400" dirty="0">
                <a:latin typeface="BPreplay" panose="02000503000000020004" pitchFamily="50" charset="0"/>
              </a:rPr>
              <a:t> 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id-ID" sz="2400" dirty="0">
                <a:latin typeface="BPreplay" panose="02000503000000020004" pitchFamily="50" charset="0"/>
              </a:rPr>
              <a:t>A</a:t>
            </a:r>
            <a:r>
              <a:rPr lang="en-US" sz="2400" dirty="0" err="1">
                <a:latin typeface="BPreplay" panose="02000503000000020004" pitchFamily="50" charset="0"/>
              </a:rPr>
              <a:t>kan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tetapi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karena</a:t>
            </a:r>
            <a:r>
              <a:rPr lang="en-US" sz="2400" dirty="0">
                <a:latin typeface="BPreplay" panose="02000503000000020004" pitchFamily="50" charset="0"/>
              </a:rPr>
              <a:t> layout </a:t>
            </a:r>
            <a:r>
              <a:rPr lang="en-US" sz="2400" dirty="0" err="1">
                <a:latin typeface="BPreplay" panose="02000503000000020004" pitchFamily="50" charset="0"/>
              </a:rPr>
              <a:t>ini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sangat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terpusat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statis</a:t>
            </a:r>
            <a:r>
              <a:rPr lang="en-US" sz="2400" dirty="0">
                <a:latin typeface="BPreplay" panose="02000503000000020004" pitchFamily="50" charset="0"/>
              </a:rPr>
              <a:t>, </a:t>
            </a:r>
            <a:r>
              <a:rPr lang="en-US" sz="2400" dirty="0" err="1">
                <a:latin typeface="BPreplay" panose="02000503000000020004" pitchFamily="50" charset="0"/>
              </a:rPr>
              <a:t>maka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i="1" dirty="0">
                <a:latin typeface="BPreplay" panose="02000503000000020004" pitchFamily="50" charset="0"/>
              </a:rPr>
              <a:t>layout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ini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terkesan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kaku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sering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membosankan</a:t>
            </a:r>
            <a:r>
              <a:rPr lang="id-ID" sz="2400" dirty="0">
                <a:latin typeface="BPreplay" panose="02000503000000020004" pitchFamily="50" charset="0"/>
              </a:rPr>
              <a:t>.</a:t>
            </a:r>
            <a:endParaRPr lang="en-ID" sz="2400" dirty="0">
              <a:latin typeface="BPreplay" panose="02000503000000020004" pitchFamily="50" charset="0"/>
            </a:endParaRPr>
          </a:p>
          <a:p>
            <a:pPr marL="0" indent="0">
              <a:buNone/>
            </a:pPr>
            <a:endParaRPr lang="en-ID" sz="2400" dirty="0">
              <a:latin typeface="BPreplay" panose="02000503000000020004" pitchFamily="50" charset="0"/>
            </a:endParaRPr>
          </a:p>
          <a:p>
            <a:r>
              <a:rPr lang="id-ID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Keseimbangan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asimetris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kebalikan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dari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keseimbangan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simetris</a:t>
            </a:r>
            <a:r>
              <a:rPr lang="en-US" sz="2400" dirty="0">
                <a:latin typeface="BPreplay" panose="02000503000000020004" pitchFamily="50" charset="0"/>
              </a:rPr>
              <a:t>.</a:t>
            </a:r>
            <a:r>
              <a:rPr lang="id-ID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sering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dipergunakan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untuk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menggambarkan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suatu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dinamika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, </a:t>
            </a:r>
            <a:r>
              <a:rPr lang="id-ID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fleksibel 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serta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pesan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yang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tidak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formal</a:t>
            </a:r>
            <a:r>
              <a:rPr lang="en-US" sz="2400" dirty="0">
                <a:latin typeface="BPreplay" panose="02000503000000020004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3219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B5768A5-CFBF-4600-BF89-9EEDC9CF8139}"/>
              </a:ext>
            </a:extLst>
          </p:cNvPr>
          <p:cNvSpPr txBox="1">
            <a:spLocks/>
          </p:cNvSpPr>
          <p:nvPr/>
        </p:nvSpPr>
        <p:spPr>
          <a:xfrm>
            <a:off x="1857082" y="337771"/>
            <a:ext cx="955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6600" dirty="0">
                <a:ln w="38100">
                  <a:solidFill>
                    <a:srgbClr val="F8F8F8"/>
                  </a:solidFill>
                </a:ln>
                <a:noFill/>
                <a:latin typeface="Bahnschrift SemiBold" panose="020B0502040204020203" pitchFamily="34" charset="0"/>
              </a:rPr>
              <a:t>CONTOH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C63EC2-11F7-4D96-82EA-8BE870B2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520" y="365125"/>
            <a:ext cx="9553280" cy="1325563"/>
          </a:xfrm>
        </p:spPr>
        <p:txBody>
          <a:bodyPr>
            <a:normAutofit/>
          </a:bodyPr>
          <a:lstStyle/>
          <a:p>
            <a:r>
              <a:rPr lang="en-ID" sz="6600" dirty="0">
                <a:solidFill>
                  <a:srgbClr val="F1C40F"/>
                </a:solidFill>
                <a:latin typeface="Bahnschrift SemiBold" panose="020B0502040204020203" pitchFamily="34" charset="0"/>
              </a:rPr>
              <a:t>CONTOH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BB238-39A4-4149-B970-6996ABA56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9"/>
          <a:stretch/>
        </p:blipFill>
        <p:spPr>
          <a:xfrm>
            <a:off x="413996" y="1996333"/>
            <a:ext cx="4780176" cy="4634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07B150-373C-413D-A0E5-8DF9E137CD59}"/>
              </a:ext>
            </a:extLst>
          </p:cNvPr>
          <p:cNvSpPr/>
          <p:nvPr/>
        </p:nvSpPr>
        <p:spPr>
          <a:xfrm>
            <a:off x="387524" y="433613"/>
            <a:ext cx="1266762" cy="1221385"/>
          </a:xfrm>
          <a:prstGeom prst="rect">
            <a:avLst/>
          </a:prstGeom>
          <a:noFill/>
          <a:ln w="76200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EA019A-14B6-4804-8C66-54D59C2BB682}"/>
              </a:ext>
            </a:extLst>
          </p:cNvPr>
          <p:cNvSpPr txBox="1">
            <a:spLocks/>
          </p:cNvSpPr>
          <p:nvPr/>
        </p:nvSpPr>
        <p:spPr>
          <a:xfrm>
            <a:off x="-202666" y="152147"/>
            <a:ext cx="2081732" cy="184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15600" b="1" dirty="0">
                <a:ln w="28575">
                  <a:noFill/>
                </a:ln>
                <a:solidFill>
                  <a:srgbClr val="F8F8F8"/>
                </a:solidFill>
                <a:latin typeface="DOCKER ONE" pitchFamily="2" charset="0"/>
              </a:rPr>
              <a:t>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653F34-1DF1-4D9D-8C50-13503347B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672" r="2120"/>
          <a:stretch/>
        </p:blipFill>
        <p:spPr>
          <a:xfrm>
            <a:off x="5316719" y="1996333"/>
            <a:ext cx="3058287" cy="4638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3E7A41-A423-4912-A75E-FC808A711F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1" t="1200" r="1887" b="1988"/>
          <a:stretch/>
        </p:blipFill>
        <p:spPr>
          <a:xfrm>
            <a:off x="8497553" y="1996333"/>
            <a:ext cx="3228602" cy="46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7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C9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11ED77-5161-422C-AE90-B40187A42665}"/>
              </a:ext>
            </a:extLst>
          </p:cNvPr>
          <p:cNvSpPr txBox="1">
            <a:spLocks/>
          </p:cNvSpPr>
          <p:nvPr/>
        </p:nvSpPr>
        <p:spPr>
          <a:xfrm>
            <a:off x="457199" y="437676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solidFill>
                  <a:srgbClr val="F8F8F8"/>
                </a:solidFill>
                <a:latin typeface="Bahnschrift SemiBold" panose="020B0502040204020203" pitchFamily="34" charset="0"/>
              </a:rPr>
              <a:t>PRINSIP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BEB010-EBCF-4020-9C4B-61EC7A139306}"/>
              </a:ext>
            </a:extLst>
          </p:cNvPr>
          <p:cNvSpPr txBox="1">
            <a:spLocks/>
          </p:cNvSpPr>
          <p:nvPr/>
        </p:nvSpPr>
        <p:spPr>
          <a:xfrm>
            <a:off x="499731" y="405777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6000" b="1" dirty="0">
                <a:ln w="28575">
                  <a:solidFill>
                    <a:srgbClr val="F1C40F"/>
                  </a:solidFill>
                </a:ln>
                <a:noFill/>
                <a:latin typeface="Bahnschrift SemiBold" panose="020B0502040204020203" pitchFamily="34" charset="0"/>
              </a:rPr>
              <a:t>PRINSIP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DA503-5247-49F2-86B1-EB13F9C1984B}"/>
              </a:ext>
            </a:extLst>
          </p:cNvPr>
          <p:cNvSpPr/>
          <p:nvPr/>
        </p:nvSpPr>
        <p:spPr>
          <a:xfrm>
            <a:off x="5369442" y="0"/>
            <a:ext cx="6822558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3AFFC7D-8112-463B-8D7A-4AC655B71127}"/>
              </a:ext>
            </a:extLst>
          </p:cNvPr>
          <p:cNvSpPr txBox="1">
            <a:spLocks/>
          </p:cNvSpPr>
          <p:nvPr/>
        </p:nvSpPr>
        <p:spPr>
          <a:xfrm>
            <a:off x="526310" y="1016281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2800" b="1" dirty="0">
                <a:solidFill>
                  <a:srgbClr val="F1C40F"/>
                </a:solidFill>
                <a:latin typeface="Bahnschrift SemiBold" panose="020B0502040204020203" pitchFamily="34" charset="0"/>
              </a:rPr>
              <a:t>YANG PERLU DIPERHATIKAN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8985F4-58BD-4547-8F91-32D7D24FC17E}"/>
              </a:ext>
            </a:extLst>
          </p:cNvPr>
          <p:cNvGrpSpPr/>
          <p:nvPr/>
        </p:nvGrpSpPr>
        <p:grpSpPr>
          <a:xfrm>
            <a:off x="3874419" y="2123776"/>
            <a:ext cx="1266762" cy="2569045"/>
            <a:chOff x="3874419" y="1972950"/>
            <a:chExt cx="1266762" cy="25690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76414E-3BF1-44FC-82A7-7A4B515B3FA4}"/>
                </a:ext>
              </a:extLst>
            </p:cNvPr>
            <p:cNvSpPr/>
            <p:nvPr/>
          </p:nvSpPr>
          <p:spPr>
            <a:xfrm>
              <a:off x="3874419" y="1972950"/>
              <a:ext cx="1266762" cy="1221385"/>
            </a:xfrm>
            <a:prstGeom prst="rect">
              <a:avLst/>
            </a:prstGeom>
            <a:noFill/>
            <a:ln w="76200">
              <a:solidFill>
                <a:srgbClr val="F1C4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n>
                  <a:solidFill>
                    <a:srgbClr val="F8F8F8"/>
                  </a:solidFill>
                </a:ln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C4E2799-E343-442B-B915-98ECE164C7BE}"/>
                </a:ext>
              </a:extLst>
            </p:cNvPr>
            <p:cNvGrpSpPr/>
            <p:nvPr/>
          </p:nvGrpSpPr>
          <p:grpSpPr>
            <a:xfrm>
              <a:off x="4002794" y="4270138"/>
              <a:ext cx="271857" cy="271857"/>
              <a:chOff x="9394925" y="3431152"/>
              <a:chExt cx="271857" cy="271857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E0957A5-DF34-426B-BD0A-70379691D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4925" y="3675164"/>
                <a:ext cx="271857" cy="0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ADFA7DB-6C43-46FA-8E85-B68AD4FA5E0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278518" y="3567081"/>
                <a:ext cx="271857" cy="0"/>
              </a:xfrm>
              <a:prstGeom prst="line">
                <a:avLst/>
              </a:prstGeom>
              <a:ln w="76200">
                <a:solidFill>
                  <a:srgbClr val="F1C40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6573654-CD41-4F28-9A1A-C4C3E9DC197D}"/>
              </a:ext>
            </a:extLst>
          </p:cNvPr>
          <p:cNvSpPr/>
          <p:nvPr/>
        </p:nvSpPr>
        <p:spPr>
          <a:xfrm>
            <a:off x="2379396" y="2112696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EF42A0-70A4-4E4B-AB95-08954256D5FA}"/>
              </a:ext>
            </a:extLst>
          </p:cNvPr>
          <p:cNvSpPr/>
          <p:nvPr/>
        </p:nvSpPr>
        <p:spPr>
          <a:xfrm>
            <a:off x="890136" y="2112695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A5644B-EBCD-43E1-92E2-C3C166F66B31}"/>
              </a:ext>
            </a:extLst>
          </p:cNvPr>
          <p:cNvSpPr/>
          <p:nvPr/>
        </p:nvSpPr>
        <p:spPr>
          <a:xfrm>
            <a:off x="3874419" y="3589173"/>
            <a:ext cx="1266762" cy="1221385"/>
          </a:xfrm>
          <a:prstGeom prst="rect">
            <a:avLst/>
          </a:prstGeom>
          <a:noFill/>
          <a:ln w="76200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8D4506-4D60-4269-A838-AC8F4E078836}"/>
              </a:ext>
            </a:extLst>
          </p:cNvPr>
          <p:cNvSpPr/>
          <p:nvPr/>
        </p:nvSpPr>
        <p:spPr>
          <a:xfrm>
            <a:off x="2379396" y="3579826"/>
            <a:ext cx="1266762" cy="1221385"/>
          </a:xfrm>
          <a:prstGeom prst="rect">
            <a:avLst/>
          </a:prstGeom>
          <a:noFill/>
          <a:ln w="76200">
            <a:solidFill>
              <a:srgbClr val="F1C4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8F8F8"/>
                </a:solidFill>
              </a:ln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631F844-DDA1-4811-ABD6-1825822033F7}"/>
              </a:ext>
            </a:extLst>
          </p:cNvPr>
          <p:cNvSpPr txBox="1">
            <a:spLocks/>
          </p:cNvSpPr>
          <p:nvPr/>
        </p:nvSpPr>
        <p:spPr>
          <a:xfrm>
            <a:off x="523822" y="4828077"/>
            <a:ext cx="4731489" cy="109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4000" b="1" dirty="0" err="1">
                <a:solidFill>
                  <a:srgbClr val="F8F8F8"/>
                </a:solidFill>
                <a:latin typeface="Bahnschrift SemiBold" panose="020B0502040204020203" pitchFamily="34" charset="0"/>
              </a:rPr>
              <a:t>Keharmonisan</a:t>
            </a:r>
            <a:endParaRPr lang="en-ID" sz="4000" b="1" dirty="0">
              <a:solidFill>
                <a:srgbClr val="F8F8F8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8B550CF-1CB4-40A8-9CA5-6161BCAB8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095" y="245096"/>
            <a:ext cx="6372094" cy="685800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2400" dirty="0" err="1">
                <a:latin typeface="BPreplay" panose="02000503000000020004" pitchFamily="50" charset="0"/>
              </a:rPr>
              <a:t>Adalah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keselarasan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antara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satu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elemen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dengan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elemen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grafis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yang lain</a:t>
            </a:r>
            <a:r>
              <a:rPr lang="en-US" sz="2400" dirty="0">
                <a:latin typeface="BPreplay" panose="02000503000000020004" pitchFamily="50" charset="0"/>
              </a:rPr>
              <a:t>.</a:t>
            </a:r>
          </a:p>
          <a:p>
            <a:pPr lvl="0"/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Harmoni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dari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segi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bentuk</a:t>
            </a:r>
            <a:br>
              <a:rPr lang="en-US" sz="2400" dirty="0">
                <a:latin typeface="BPreplay" panose="02000503000000020004" pitchFamily="50" charset="0"/>
              </a:rPr>
            </a:br>
            <a:r>
              <a:rPr lang="en-US" sz="2400" dirty="0" err="1">
                <a:latin typeface="BPreplay" panose="02000503000000020004" pitchFamily="50" charset="0"/>
              </a:rPr>
              <a:t>Harmoni</a:t>
            </a:r>
            <a:r>
              <a:rPr lang="en-US" sz="2400" dirty="0">
                <a:latin typeface="BPreplay" panose="02000503000000020004" pitchFamily="50" charset="0"/>
              </a:rPr>
              <a:t> yang </a:t>
            </a:r>
            <a:r>
              <a:rPr lang="en-US" sz="2400" dirty="0" err="1">
                <a:latin typeface="BPreplay" panose="02000503000000020004" pitchFamily="50" charset="0"/>
              </a:rPr>
              <a:t>dilihat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dari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bentuk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ialah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dalam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penempatan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elemen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grafis</a:t>
            </a:r>
            <a:r>
              <a:rPr lang="en-US" sz="2400" dirty="0">
                <a:latin typeface="BPreplay" panose="02000503000000020004" pitchFamily="50" charset="0"/>
              </a:rPr>
              <a:t>. Hal </a:t>
            </a:r>
            <a:r>
              <a:rPr lang="en-US" sz="2400" dirty="0" err="1">
                <a:latin typeface="BPreplay" panose="02000503000000020004" pitchFamily="50" charset="0"/>
              </a:rPr>
              <a:t>itu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dapat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dilihat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dari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segi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bentuk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ukurannya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apakah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itu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kartu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nama</a:t>
            </a:r>
            <a:r>
              <a:rPr lang="en-US" sz="2400" dirty="0">
                <a:latin typeface="BPreplay" panose="02000503000000020004" pitchFamily="50" charset="0"/>
              </a:rPr>
              <a:t>, </a:t>
            </a:r>
            <a:r>
              <a:rPr lang="en-US" sz="2400" dirty="0" err="1">
                <a:latin typeface="BPreplay" panose="02000503000000020004" pitchFamily="50" charset="0"/>
              </a:rPr>
              <a:t>stiker</a:t>
            </a:r>
            <a:r>
              <a:rPr lang="en-US" sz="2400" dirty="0">
                <a:latin typeface="BPreplay" panose="02000503000000020004" pitchFamily="50" charset="0"/>
              </a:rPr>
              <a:t>, poster </a:t>
            </a:r>
            <a:r>
              <a:rPr lang="en-US" sz="2400" dirty="0" err="1">
                <a:latin typeface="BPreplay" panose="02000503000000020004" pitchFamily="50" charset="0"/>
              </a:rPr>
              <a:t>dan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sebagainya</a:t>
            </a:r>
            <a:r>
              <a:rPr lang="en-US" sz="2400" dirty="0">
                <a:latin typeface="BPreplay" panose="02000503000000020004" pitchFamily="50" charset="0"/>
              </a:rPr>
              <a:t>. </a:t>
            </a:r>
            <a:r>
              <a:rPr lang="en-US" sz="2400" dirty="0" err="1">
                <a:latin typeface="BPreplay" panose="02000503000000020004" pitchFamily="50" charset="0"/>
              </a:rPr>
              <a:t>Pemilihan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bentuk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huruf</a:t>
            </a:r>
            <a:r>
              <a:rPr lang="en-US" sz="2400" dirty="0">
                <a:latin typeface="BPreplay" panose="02000503000000020004" pitchFamily="50" charset="0"/>
              </a:rPr>
              <a:t> juga </a:t>
            </a:r>
            <a:r>
              <a:rPr lang="en-US" sz="2400" dirty="0" err="1">
                <a:latin typeface="BPreplay" panose="02000503000000020004" pitchFamily="50" charset="0"/>
              </a:rPr>
              <a:t>memiliki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peranan</a:t>
            </a:r>
            <a:r>
              <a:rPr lang="en-US" sz="2400" dirty="0">
                <a:latin typeface="BPreplay" panose="02000503000000020004" pitchFamily="50" charset="0"/>
              </a:rPr>
              <a:t> yang </a:t>
            </a:r>
            <a:r>
              <a:rPr lang="en-US" sz="2400" dirty="0" err="1">
                <a:latin typeface="BPreplay" panose="02000503000000020004" pitchFamily="50" charset="0"/>
              </a:rPr>
              <a:t>penting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sebagaimana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untuk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tujuan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apa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desain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itu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dibuat</a:t>
            </a:r>
            <a:r>
              <a:rPr lang="en-US" sz="2400" dirty="0">
                <a:latin typeface="BPreplay" panose="02000503000000020004" pitchFamily="50" charset="0"/>
              </a:rPr>
              <a:t>.</a:t>
            </a:r>
          </a:p>
          <a:p>
            <a:pPr lvl="0"/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Harmoni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dari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segi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warna</a:t>
            </a:r>
            <a:br>
              <a:rPr lang="en-US" sz="2400" dirty="0">
                <a:latin typeface="BPreplay" panose="02000503000000020004" pitchFamily="50" charset="0"/>
              </a:rPr>
            </a:b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Tiap-tiap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warna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memiliki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sifatnya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masing-masing</a:t>
            </a:r>
            <a:r>
              <a:rPr lang="en-US" sz="2400" dirty="0">
                <a:latin typeface="BPreplay" panose="02000503000000020004" pitchFamily="50" charset="0"/>
              </a:rPr>
              <a:t>, </a:t>
            </a:r>
            <a:r>
              <a:rPr lang="en-US" sz="2400" dirty="0" err="1">
                <a:latin typeface="BPreplay" panose="02000503000000020004" pitchFamily="50" charset="0"/>
              </a:rPr>
              <a:t>seperti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merah</a:t>
            </a:r>
            <a:r>
              <a:rPr lang="en-US" sz="2400" dirty="0">
                <a:latin typeface="BPreplay" panose="02000503000000020004" pitchFamily="50" charset="0"/>
              </a:rPr>
              <a:t> yang </a:t>
            </a:r>
            <a:r>
              <a:rPr lang="en-US" sz="2400" dirty="0" err="1">
                <a:latin typeface="BPreplay" panose="02000503000000020004" pitchFamily="50" charset="0"/>
              </a:rPr>
              <a:t>memiliki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arti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berani</a:t>
            </a:r>
            <a:r>
              <a:rPr lang="en-US" sz="2400" dirty="0">
                <a:latin typeface="BPreplay" panose="02000503000000020004" pitchFamily="50" charset="0"/>
              </a:rPr>
              <a:t>, </a:t>
            </a:r>
            <a:r>
              <a:rPr lang="en-US" sz="2400" dirty="0" err="1">
                <a:latin typeface="BPreplay" panose="02000503000000020004" pitchFamily="50" charset="0"/>
              </a:rPr>
              <a:t>biru</a:t>
            </a:r>
            <a:r>
              <a:rPr lang="en-US" sz="2400" dirty="0">
                <a:latin typeface="BPreplay" panose="02000503000000020004" pitchFamily="50" charset="0"/>
              </a:rPr>
              <a:t> yang </a:t>
            </a:r>
            <a:r>
              <a:rPr lang="en-US" sz="2400" dirty="0" err="1">
                <a:latin typeface="BPreplay" panose="02000503000000020004" pitchFamily="50" charset="0"/>
              </a:rPr>
              <a:t>memiliki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kesan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tenang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dan</a:t>
            </a:r>
            <a:r>
              <a:rPr lang="en-US" sz="2400" dirty="0">
                <a:latin typeface="BPreplay" panose="02000503000000020004" pitchFamily="50" charset="0"/>
              </a:rPr>
              <a:t> lain </a:t>
            </a:r>
            <a:r>
              <a:rPr lang="en-US" sz="2400" dirty="0" err="1">
                <a:latin typeface="BPreplay" panose="02000503000000020004" pitchFamily="50" charset="0"/>
              </a:rPr>
              <a:t>sebagainya</a:t>
            </a:r>
            <a:r>
              <a:rPr lang="en-US" sz="2400" dirty="0">
                <a:latin typeface="BPreplay" panose="02000503000000020004" pitchFamily="50" charset="0"/>
              </a:rPr>
              <a:t>. </a:t>
            </a:r>
            <a:r>
              <a:rPr lang="en-US" sz="2400" dirty="0" err="1">
                <a:latin typeface="BPreplay" panose="02000503000000020004" pitchFamily="50" charset="0"/>
              </a:rPr>
              <a:t>Lihat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kembali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tujuan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dari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desain</a:t>
            </a:r>
            <a:r>
              <a:rPr lang="en-US" sz="2400" dirty="0">
                <a:latin typeface="BPreplay" panose="02000503000000020004" pitchFamily="50" charset="0"/>
              </a:rPr>
              <a:t> yang </a:t>
            </a:r>
            <a:r>
              <a:rPr lang="en-US" sz="2400" dirty="0" err="1">
                <a:latin typeface="BPreplay" panose="02000503000000020004" pitchFamily="50" charset="0"/>
              </a:rPr>
              <a:t>telah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dirty="0" err="1">
                <a:latin typeface="BPreplay" panose="02000503000000020004" pitchFamily="50" charset="0"/>
              </a:rPr>
              <a:t>dibuat</a:t>
            </a:r>
            <a:r>
              <a:rPr lang="en-US" sz="2400" dirty="0">
                <a:latin typeface="BPreplay" panose="02000503000000020004" pitchFamily="50" charset="0"/>
              </a:rPr>
              <a:t>, </a:t>
            </a:r>
            <a:r>
              <a:rPr lang="en-US" sz="2400" dirty="0" err="1">
                <a:latin typeface="BPreplay" panose="02000503000000020004" pitchFamily="50" charset="0"/>
              </a:rPr>
              <a:t>karena</a:t>
            </a:r>
            <a:r>
              <a:rPr lang="en-US" sz="2400" dirty="0"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ketepatan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dalam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memilih</a:t>
            </a:r>
            <a:b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</a:b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warna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dapat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membuat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informasi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yang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didalamnya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menjadi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lebih</a:t>
            </a:r>
            <a:r>
              <a:rPr lang="en-US" sz="2400" b="1" dirty="0">
                <a:solidFill>
                  <a:srgbClr val="16A085"/>
                </a:solidFill>
                <a:latin typeface="BPreplay" panose="02000503000000020004" pitchFamily="50" charset="0"/>
              </a:rPr>
              <a:t> </a:t>
            </a:r>
            <a:r>
              <a:rPr lang="en-US" sz="2400" b="1" dirty="0" err="1">
                <a:solidFill>
                  <a:srgbClr val="16A085"/>
                </a:solidFill>
                <a:latin typeface="BPreplay" panose="02000503000000020004" pitchFamily="50" charset="0"/>
              </a:rPr>
              <a:t>efektif</a:t>
            </a:r>
            <a:r>
              <a:rPr lang="en-US" sz="2400" dirty="0">
                <a:latin typeface="BPreplay" panose="02000503000000020004" pitchFamily="50" charset="0"/>
              </a:rPr>
              <a:t>.</a:t>
            </a:r>
          </a:p>
          <a:p>
            <a:endParaRPr lang="en-US" sz="2400" dirty="0">
              <a:latin typeface="BPreplay" panose="02000503000000020004" pitchFamily="50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D1F5A3-70F7-468B-A0D2-233F7B5D5C18}"/>
              </a:ext>
            </a:extLst>
          </p:cNvPr>
          <p:cNvSpPr txBox="1">
            <a:spLocks/>
          </p:cNvSpPr>
          <p:nvPr/>
        </p:nvSpPr>
        <p:spPr>
          <a:xfrm>
            <a:off x="3292985" y="3327379"/>
            <a:ext cx="2081732" cy="184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D" sz="15600" b="1" dirty="0">
                <a:ln w="28575">
                  <a:noFill/>
                </a:ln>
                <a:solidFill>
                  <a:srgbClr val="F8F8F8"/>
                </a:solidFill>
                <a:latin typeface="DOCKER ONE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337934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622</Words>
  <Application>Microsoft Office PowerPoint</Application>
  <PresentationFormat>Widescreen</PresentationFormat>
  <Paragraphs>131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Calibri Light</vt:lpstr>
      <vt:lpstr>BPreplay</vt:lpstr>
      <vt:lpstr>Bahnschrift Light</vt:lpstr>
      <vt:lpstr>Bahnschrift SemiBold</vt:lpstr>
      <vt:lpstr>Arial</vt:lpstr>
      <vt:lpstr>DOCKER ONE</vt:lpstr>
      <vt:lpstr>Office Theme</vt:lpstr>
      <vt:lpstr>PowerPoint Presentation</vt:lpstr>
      <vt:lpstr>LAY</vt:lpstr>
      <vt:lpstr>PowerPoint Presentation</vt:lpstr>
      <vt:lpstr>PowerPoint Presentation</vt:lpstr>
      <vt:lpstr>PowerPoint Presentation</vt:lpstr>
      <vt:lpstr>CONTOH</vt:lpstr>
      <vt:lpstr>PowerPoint Presentation</vt:lpstr>
      <vt:lpstr>CONTOH</vt:lpstr>
      <vt:lpstr>PowerPoint Presentation</vt:lpstr>
      <vt:lpstr>CONTOH</vt:lpstr>
      <vt:lpstr>PowerPoint Presentation</vt:lpstr>
      <vt:lpstr>CONTOH</vt:lpstr>
      <vt:lpstr>PowerPoint Presentation</vt:lpstr>
      <vt:lpstr>PowerPoint Presentation</vt:lpstr>
      <vt:lpstr>PowerPoint Presentation</vt:lpstr>
      <vt:lpstr>PowerPoint Presentation</vt:lpstr>
      <vt:lpstr>PERHATIAN!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166</cp:revision>
  <dcterms:created xsi:type="dcterms:W3CDTF">2018-03-26T15:55:24Z</dcterms:created>
  <dcterms:modified xsi:type="dcterms:W3CDTF">2018-03-27T04:55:11Z</dcterms:modified>
</cp:coreProperties>
</file>